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67" r:id="rId6"/>
    <p:sldId id="261" r:id="rId7"/>
    <p:sldId id="268" r:id="rId8"/>
    <p:sldId id="263" r:id="rId9"/>
    <p:sldId id="269" r:id="rId10"/>
    <p:sldId id="262" r:id="rId11"/>
    <p:sldId id="270" r:id="rId12"/>
    <p:sldId id="264" r:id="rId13"/>
    <p:sldId id="271" r:id="rId14"/>
    <p:sldId id="265" r:id="rId15"/>
    <p:sldId id="272" r:id="rId16"/>
    <p:sldId id="266" r:id="rId17"/>
    <p:sldId id="273" r:id="rId18"/>
    <p:sldId id="275" r:id="rId19"/>
    <p:sldId id="276" r:id="rId20"/>
    <p:sldId id="277" r:id="rId21"/>
    <p:sldId id="278" r:id="rId22"/>
    <p:sldId id="27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823C8-8742-4FF9-AC0A-CA4F134FB097}" v="114" dt="2025-01-15T16:38:55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C89823C8-8742-4FF9-AC0A-CA4F134FB097}"/>
    <pc:docChg chg="custSel addSld delSld modSld">
      <pc:chgData name="Annette Diender" userId="1a58764c-6998-4d98-a2d0-9fbca477acc9" providerId="ADAL" clId="{C89823C8-8742-4FF9-AC0A-CA4F134FB097}" dt="2025-01-15T16:38:55.878" v="85"/>
      <pc:docMkLst>
        <pc:docMk/>
      </pc:docMkLst>
      <pc:sldChg chg="del">
        <pc:chgData name="Annette Diender" userId="1a58764c-6998-4d98-a2d0-9fbca477acc9" providerId="ADAL" clId="{C89823C8-8742-4FF9-AC0A-CA4F134FB097}" dt="2024-12-04T08:47:32.110" v="16" actId="47"/>
        <pc:sldMkLst>
          <pc:docMk/>
          <pc:sldMk cId="1623009401" sldId="257"/>
        </pc:sldMkLst>
      </pc:sldChg>
      <pc:sldChg chg="modSp mod">
        <pc:chgData name="Annette Diender" userId="1a58764c-6998-4d98-a2d0-9fbca477acc9" providerId="ADAL" clId="{C89823C8-8742-4FF9-AC0A-CA4F134FB097}" dt="2024-12-03T09:37:13.688" v="1" actId="1076"/>
        <pc:sldMkLst>
          <pc:docMk/>
          <pc:sldMk cId="661031690" sldId="265"/>
        </pc:sldMkLst>
        <pc:picChg chg="mod">
          <ac:chgData name="Annette Diender" userId="1a58764c-6998-4d98-a2d0-9fbca477acc9" providerId="ADAL" clId="{C89823C8-8742-4FF9-AC0A-CA4F134FB097}" dt="2024-12-03T09:37:13.688" v="1" actId="1076"/>
          <ac:picMkLst>
            <pc:docMk/>
            <pc:sldMk cId="661031690" sldId="265"/>
            <ac:picMk id="5" creationId="{4F08DA8B-D160-9D0F-96FA-12DDF334BF75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4:25.087" v="39" actId="1076"/>
        <pc:sldMkLst>
          <pc:docMk/>
          <pc:sldMk cId="2822010797" sldId="267"/>
        </pc:sldMkLst>
        <pc:spChg chg="add del mod">
          <ac:chgData name="Annette Diender" userId="1a58764c-6998-4d98-a2d0-9fbca477acc9" providerId="ADAL" clId="{C89823C8-8742-4FF9-AC0A-CA4F134FB097}" dt="2025-01-15T16:34:01.650" v="36" actId="478"/>
          <ac:spMkLst>
            <pc:docMk/>
            <pc:sldMk cId="2822010797" sldId="267"/>
            <ac:spMk id="10" creationId="{07097600-2A59-90F3-E370-64223D9B9878}"/>
          </ac:spMkLst>
        </pc:spChg>
        <pc:spChg chg="add mod">
          <ac:chgData name="Annette Diender" userId="1a58764c-6998-4d98-a2d0-9fbca477acc9" providerId="ADAL" clId="{C89823C8-8742-4FF9-AC0A-CA4F134FB097}" dt="2025-01-15T16:34:25.087" v="39" actId="1076"/>
          <ac:spMkLst>
            <pc:docMk/>
            <pc:sldMk cId="2822010797" sldId="267"/>
            <ac:spMk id="12" creationId="{6E9C0EFF-0CFF-4754-1D84-371A82779D9F}"/>
          </ac:spMkLst>
        </pc:spChg>
        <pc:spChg chg="mod">
          <ac:chgData name="Annette Diender" userId="1a58764c-6998-4d98-a2d0-9fbca477acc9" providerId="ADAL" clId="{C89823C8-8742-4FF9-AC0A-CA4F134FB097}" dt="2025-01-15T16:32:59.846" v="29" actId="164"/>
          <ac:spMkLst>
            <pc:docMk/>
            <pc:sldMk cId="2822010797" sldId="267"/>
            <ac:spMk id="16" creationId="{35EFC29F-3B89-4BAB-0147-BD0F37E7395A}"/>
          </ac:spMkLst>
        </pc:spChg>
        <pc:spChg chg="mod">
          <ac:chgData name="Annette Diender" userId="1a58764c-6998-4d98-a2d0-9fbca477acc9" providerId="ADAL" clId="{C89823C8-8742-4FF9-AC0A-CA4F134FB097}" dt="2025-01-15T16:32:59.846" v="29" actId="164"/>
          <ac:spMkLst>
            <pc:docMk/>
            <pc:sldMk cId="2822010797" sldId="267"/>
            <ac:spMk id="17" creationId="{08F3CE2E-E3F5-5A2D-8C91-D50054097F2C}"/>
          </ac:spMkLst>
        </pc:spChg>
        <pc:spChg chg="mod">
          <ac:chgData name="Annette Diender" userId="1a58764c-6998-4d98-a2d0-9fbca477acc9" providerId="ADAL" clId="{C89823C8-8742-4FF9-AC0A-CA4F134FB097}" dt="2025-01-15T16:32:59.846" v="29" actId="164"/>
          <ac:spMkLst>
            <pc:docMk/>
            <pc:sldMk cId="2822010797" sldId="267"/>
            <ac:spMk id="18" creationId="{D462F78A-5811-4936-197B-0454151B8B71}"/>
          </ac:spMkLst>
        </pc:spChg>
        <pc:spChg chg="del mod">
          <ac:chgData name="Annette Diender" userId="1a58764c-6998-4d98-a2d0-9fbca477acc9" providerId="ADAL" clId="{C89823C8-8742-4FF9-AC0A-CA4F134FB097}" dt="2025-01-15T16:33:51.789" v="33" actId="478"/>
          <ac:spMkLst>
            <pc:docMk/>
            <pc:sldMk cId="2822010797" sldId="267"/>
            <ac:spMk id="19" creationId="{97EEF8C7-B267-67A9-A4A9-B5AC29B982B8}"/>
          </ac:spMkLst>
        </pc:spChg>
        <pc:grpChg chg="add mod">
          <ac:chgData name="Annette Diender" userId="1a58764c-6998-4d98-a2d0-9fbca477acc9" providerId="ADAL" clId="{C89823C8-8742-4FF9-AC0A-CA4F134FB097}" dt="2025-01-15T16:32:59.846" v="29" actId="164"/>
          <ac:grpSpMkLst>
            <pc:docMk/>
            <pc:sldMk cId="2822010797" sldId="267"/>
            <ac:grpSpMk id="3" creationId="{54BA95B6-4253-8F1E-CD64-2E49C6DA62AC}"/>
          </ac:grpSpMkLst>
        </pc:grpChg>
        <pc:picChg chg="mod">
          <ac:chgData name="Annette Diender" userId="1a58764c-6998-4d98-a2d0-9fbca477acc9" providerId="ADAL" clId="{C89823C8-8742-4FF9-AC0A-CA4F134FB097}" dt="2025-01-15T16:32:59.846" v="29" actId="164"/>
          <ac:picMkLst>
            <pc:docMk/>
            <pc:sldMk cId="2822010797" sldId="267"/>
            <ac:picMk id="7" creationId="{DDC03FD2-FA63-4FEB-4CFB-F38BF92DD75A}"/>
          </ac:picMkLst>
        </pc:picChg>
        <pc:picChg chg="mod">
          <ac:chgData name="Annette Diender" userId="1a58764c-6998-4d98-a2d0-9fbca477acc9" providerId="ADAL" clId="{C89823C8-8742-4FF9-AC0A-CA4F134FB097}" dt="2025-01-15T16:32:59.846" v="29" actId="164"/>
          <ac:picMkLst>
            <pc:docMk/>
            <pc:sldMk cId="2822010797" sldId="267"/>
            <ac:picMk id="11" creationId="{67F5E97C-6A19-C2BC-9BAC-93EF4F23373D}"/>
          </ac:picMkLst>
        </pc:picChg>
        <pc:picChg chg="mod">
          <ac:chgData name="Annette Diender" userId="1a58764c-6998-4d98-a2d0-9fbca477acc9" providerId="ADAL" clId="{C89823C8-8742-4FF9-AC0A-CA4F134FB097}" dt="2025-01-15T16:32:59.846" v="29" actId="164"/>
          <ac:picMkLst>
            <pc:docMk/>
            <pc:sldMk cId="2822010797" sldId="267"/>
            <ac:picMk id="14" creationId="{FD5C1131-4655-8D8C-8DDD-08C5372DD2F2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5:22.978" v="46"/>
        <pc:sldMkLst>
          <pc:docMk/>
          <pc:sldMk cId="3283531498" sldId="268"/>
        </pc:sldMkLst>
        <pc:spChg chg="add mod">
          <ac:chgData name="Annette Diender" userId="1a58764c-6998-4d98-a2d0-9fbca477acc9" providerId="ADAL" clId="{C89823C8-8742-4FF9-AC0A-CA4F134FB097}" dt="2025-01-15T16:35:22.978" v="46"/>
          <ac:spMkLst>
            <pc:docMk/>
            <pc:sldMk cId="3283531498" sldId="268"/>
            <ac:spMk id="3" creationId="{C97E816C-A49A-CCB8-5440-EA8753E2FB34}"/>
          </ac:spMkLst>
        </pc:spChg>
        <pc:spChg chg="mod">
          <ac:chgData name="Annette Diender" userId="1a58764c-6998-4d98-a2d0-9fbca477acc9" providerId="ADAL" clId="{C89823C8-8742-4FF9-AC0A-CA4F134FB097}" dt="2025-01-15T16:35:00.805" v="41" actId="164"/>
          <ac:spMkLst>
            <pc:docMk/>
            <pc:sldMk cId="3283531498" sldId="268"/>
            <ac:spMk id="12" creationId="{E1CA277D-B4FF-ACE4-787E-6EEB3CDC2969}"/>
          </ac:spMkLst>
        </pc:spChg>
        <pc:spChg chg="mod">
          <ac:chgData name="Annette Diender" userId="1a58764c-6998-4d98-a2d0-9fbca477acc9" providerId="ADAL" clId="{C89823C8-8742-4FF9-AC0A-CA4F134FB097}" dt="2025-01-15T16:35:00.805" v="41" actId="164"/>
          <ac:spMkLst>
            <pc:docMk/>
            <pc:sldMk cId="3283531498" sldId="268"/>
            <ac:spMk id="13" creationId="{17FC323A-6031-1F8F-5268-933BA1D34F9D}"/>
          </ac:spMkLst>
        </pc:spChg>
        <pc:spChg chg="mod">
          <ac:chgData name="Annette Diender" userId="1a58764c-6998-4d98-a2d0-9fbca477acc9" providerId="ADAL" clId="{C89823C8-8742-4FF9-AC0A-CA4F134FB097}" dt="2025-01-15T16:35:00.805" v="41" actId="164"/>
          <ac:spMkLst>
            <pc:docMk/>
            <pc:sldMk cId="3283531498" sldId="268"/>
            <ac:spMk id="14" creationId="{720EAFE2-B6CE-F37E-CCB0-5A582B355F4C}"/>
          </ac:spMkLst>
        </pc:spChg>
        <pc:spChg chg="del mod">
          <ac:chgData name="Annette Diender" userId="1a58764c-6998-4d98-a2d0-9fbca477acc9" providerId="ADAL" clId="{C89823C8-8742-4FF9-AC0A-CA4F134FB097}" dt="2025-01-15T16:35:07" v="42" actId="21"/>
          <ac:spMkLst>
            <pc:docMk/>
            <pc:sldMk cId="3283531498" sldId="268"/>
            <ac:spMk id="15" creationId="{C97E816C-A49A-CCB8-5440-EA8753E2FB34}"/>
          </ac:spMkLst>
        </pc:spChg>
        <pc:grpChg chg="add mod">
          <ac:chgData name="Annette Diender" userId="1a58764c-6998-4d98-a2d0-9fbca477acc9" providerId="ADAL" clId="{C89823C8-8742-4FF9-AC0A-CA4F134FB097}" dt="2025-01-15T16:35:17.885" v="44" actId="1076"/>
          <ac:grpSpMkLst>
            <pc:docMk/>
            <pc:sldMk cId="3283531498" sldId="268"/>
            <ac:grpSpMk id="2" creationId="{BBB0492E-C0EA-B63A-C202-74F65E36CE5D}"/>
          </ac:grpSpMkLst>
        </pc:grpChg>
        <pc:picChg chg="mod">
          <ac:chgData name="Annette Diender" userId="1a58764c-6998-4d98-a2d0-9fbca477acc9" providerId="ADAL" clId="{C89823C8-8742-4FF9-AC0A-CA4F134FB097}" dt="2024-12-03T09:35:53.779" v="0" actId="1076"/>
          <ac:picMkLst>
            <pc:docMk/>
            <pc:sldMk cId="3283531498" sldId="268"/>
            <ac:picMk id="5" creationId="{4F08DA8B-D160-9D0F-96FA-12DDF334BF75}"/>
          </ac:picMkLst>
        </pc:picChg>
        <pc:picChg chg="mod">
          <ac:chgData name="Annette Diender" userId="1a58764c-6998-4d98-a2d0-9fbca477acc9" providerId="ADAL" clId="{C89823C8-8742-4FF9-AC0A-CA4F134FB097}" dt="2025-01-15T16:35:00.805" v="41" actId="164"/>
          <ac:picMkLst>
            <pc:docMk/>
            <pc:sldMk cId="3283531498" sldId="268"/>
            <ac:picMk id="17" creationId="{DABBA9FC-80B5-B608-68A2-AF63C084FA37}"/>
          </ac:picMkLst>
        </pc:picChg>
        <pc:picChg chg="mod">
          <ac:chgData name="Annette Diender" userId="1a58764c-6998-4d98-a2d0-9fbca477acc9" providerId="ADAL" clId="{C89823C8-8742-4FF9-AC0A-CA4F134FB097}" dt="2025-01-15T16:35:00.805" v="41" actId="164"/>
          <ac:picMkLst>
            <pc:docMk/>
            <pc:sldMk cId="3283531498" sldId="268"/>
            <ac:picMk id="20" creationId="{83CAF0A5-0302-E4CA-A9E1-EABD6CC3FAB4}"/>
          </ac:picMkLst>
        </pc:picChg>
        <pc:picChg chg="mod">
          <ac:chgData name="Annette Diender" userId="1a58764c-6998-4d98-a2d0-9fbca477acc9" providerId="ADAL" clId="{C89823C8-8742-4FF9-AC0A-CA4F134FB097}" dt="2025-01-15T16:35:00.805" v="41" actId="164"/>
          <ac:picMkLst>
            <pc:docMk/>
            <pc:sldMk cId="3283531498" sldId="268"/>
            <ac:picMk id="23" creationId="{870A88B9-ACA0-EC9A-529C-4C223209C45C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6:00.266" v="52"/>
        <pc:sldMkLst>
          <pc:docMk/>
          <pc:sldMk cId="26492311" sldId="269"/>
        </pc:sldMkLst>
        <pc:spChg chg="add mod">
          <ac:chgData name="Annette Diender" userId="1a58764c-6998-4d98-a2d0-9fbca477acc9" providerId="ADAL" clId="{C89823C8-8742-4FF9-AC0A-CA4F134FB097}" dt="2025-01-15T16:36:00.266" v="52"/>
          <ac:spMkLst>
            <pc:docMk/>
            <pc:sldMk cId="26492311" sldId="269"/>
            <ac:spMk id="3" creationId="{C92739EA-1F4E-F233-0EB2-8729DD252D4C}"/>
          </ac:spMkLst>
        </pc:spChg>
        <pc:spChg chg="mod">
          <ac:chgData name="Annette Diender" userId="1a58764c-6998-4d98-a2d0-9fbca477acc9" providerId="ADAL" clId="{C89823C8-8742-4FF9-AC0A-CA4F134FB097}" dt="2025-01-15T16:35:48.316" v="49" actId="164"/>
          <ac:spMkLst>
            <pc:docMk/>
            <pc:sldMk cId="26492311" sldId="269"/>
            <ac:spMk id="13" creationId="{2ED2F2D1-6A83-FB0D-1605-76CDA5D622B5}"/>
          </ac:spMkLst>
        </pc:spChg>
        <pc:spChg chg="mod">
          <ac:chgData name="Annette Diender" userId="1a58764c-6998-4d98-a2d0-9fbca477acc9" providerId="ADAL" clId="{C89823C8-8742-4FF9-AC0A-CA4F134FB097}" dt="2025-01-15T16:35:48.316" v="49" actId="164"/>
          <ac:spMkLst>
            <pc:docMk/>
            <pc:sldMk cId="26492311" sldId="269"/>
            <ac:spMk id="14" creationId="{4A284E76-DB87-5176-8661-38487BC73661}"/>
          </ac:spMkLst>
        </pc:spChg>
        <pc:spChg chg="mod">
          <ac:chgData name="Annette Diender" userId="1a58764c-6998-4d98-a2d0-9fbca477acc9" providerId="ADAL" clId="{C89823C8-8742-4FF9-AC0A-CA4F134FB097}" dt="2025-01-15T16:35:48.316" v="49" actId="164"/>
          <ac:spMkLst>
            <pc:docMk/>
            <pc:sldMk cId="26492311" sldId="269"/>
            <ac:spMk id="15" creationId="{549F27BA-3EF3-0B6F-BD6C-760263855A49}"/>
          </ac:spMkLst>
        </pc:spChg>
        <pc:spChg chg="del mod">
          <ac:chgData name="Annette Diender" userId="1a58764c-6998-4d98-a2d0-9fbca477acc9" providerId="ADAL" clId="{C89823C8-8742-4FF9-AC0A-CA4F134FB097}" dt="2025-01-15T16:35:58.218" v="51" actId="21"/>
          <ac:spMkLst>
            <pc:docMk/>
            <pc:sldMk cId="26492311" sldId="269"/>
            <ac:spMk id="16" creationId="{C92739EA-1F4E-F233-0EB2-8729DD252D4C}"/>
          </ac:spMkLst>
        </pc:spChg>
        <pc:grpChg chg="add mod">
          <ac:chgData name="Annette Diender" userId="1a58764c-6998-4d98-a2d0-9fbca477acc9" providerId="ADAL" clId="{C89823C8-8742-4FF9-AC0A-CA4F134FB097}" dt="2025-01-15T16:35:48.316" v="49" actId="164"/>
          <ac:grpSpMkLst>
            <pc:docMk/>
            <pc:sldMk cId="26492311" sldId="269"/>
            <ac:grpSpMk id="2" creationId="{76B718EC-1FCC-0413-391F-B4E8B3112B02}"/>
          </ac:grpSpMkLst>
        </pc:grpChg>
        <pc:picChg chg="mod">
          <ac:chgData name="Annette Diender" userId="1a58764c-6998-4d98-a2d0-9fbca477acc9" providerId="ADAL" clId="{C89823C8-8742-4FF9-AC0A-CA4F134FB097}" dt="2025-01-15T16:35:48.316" v="49" actId="164"/>
          <ac:picMkLst>
            <pc:docMk/>
            <pc:sldMk cId="26492311" sldId="269"/>
            <ac:picMk id="12" creationId="{538984DE-55EF-652C-17EA-ECDCE0C37403}"/>
          </ac:picMkLst>
        </pc:picChg>
        <pc:picChg chg="mod">
          <ac:chgData name="Annette Diender" userId="1a58764c-6998-4d98-a2d0-9fbca477acc9" providerId="ADAL" clId="{C89823C8-8742-4FF9-AC0A-CA4F134FB097}" dt="2025-01-15T16:35:48.316" v="49" actId="164"/>
          <ac:picMkLst>
            <pc:docMk/>
            <pc:sldMk cId="26492311" sldId="269"/>
            <ac:picMk id="18" creationId="{0523E855-9032-B8BD-B644-678D03323093}"/>
          </ac:picMkLst>
        </pc:picChg>
        <pc:picChg chg="mod">
          <ac:chgData name="Annette Diender" userId="1a58764c-6998-4d98-a2d0-9fbca477acc9" providerId="ADAL" clId="{C89823C8-8742-4FF9-AC0A-CA4F134FB097}" dt="2025-01-15T16:35:48.316" v="49" actId="164"/>
          <ac:picMkLst>
            <pc:docMk/>
            <pc:sldMk cId="26492311" sldId="269"/>
            <ac:picMk id="21" creationId="{F620A776-B40C-9B43-27F9-BD0ECD4D1C88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6:29.859" v="58"/>
        <pc:sldMkLst>
          <pc:docMk/>
          <pc:sldMk cId="3474315856" sldId="270"/>
        </pc:sldMkLst>
        <pc:spChg chg="add mod">
          <ac:chgData name="Annette Diender" userId="1a58764c-6998-4d98-a2d0-9fbca477acc9" providerId="ADAL" clId="{C89823C8-8742-4FF9-AC0A-CA4F134FB097}" dt="2025-01-15T16:36:29.859" v="58"/>
          <ac:spMkLst>
            <pc:docMk/>
            <pc:sldMk cId="3474315856" sldId="270"/>
            <ac:spMk id="3" creationId="{1C76B339-1178-7CC7-27AE-AB2B455DD862}"/>
          </ac:spMkLst>
        </pc:spChg>
        <pc:spChg chg="mod">
          <ac:chgData name="Annette Diender" userId="1a58764c-6998-4d98-a2d0-9fbca477acc9" providerId="ADAL" clId="{C89823C8-8742-4FF9-AC0A-CA4F134FB097}" dt="2025-01-15T16:36:19.880" v="55" actId="164"/>
          <ac:spMkLst>
            <pc:docMk/>
            <pc:sldMk cId="3474315856" sldId="270"/>
            <ac:spMk id="13" creationId="{84CEA848-7917-F23D-E444-C0CCDD4D4B53}"/>
          </ac:spMkLst>
        </pc:spChg>
        <pc:spChg chg="mod">
          <ac:chgData name="Annette Diender" userId="1a58764c-6998-4d98-a2d0-9fbca477acc9" providerId="ADAL" clId="{C89823C8-8742-4FF9-AC0A-CA4F134FB097}" dt="2025-01-15T16:36:19.880" v="55" actId="164"/>
          <ac:spMkLst>
            <pc:docMk/>
            <pc:sldMk cId="3474315856" sldId="270"/>
            <ac:spMk id="14" creationId="{2B31C675-6C9D-B4F5-4168-290FDBBB6AA3}"/>
          </ac:spMkLst>
        </pc:spChg>
        <pc:spChg chg="mod">
          <ac:chgData name="Annette Diender" userId="1a58764c-6998-4d98-a2d0-9fbca477acc9" providerId="ADAL" clId="{C89823C8-8742-4FF9-AC0A-CA4F134FB097}" dt="2025-01-15T16:36:19.880" v="55" actId="164"/>
          <ac:spMkLst>
            <pc:docMk/>
            <pc:sldMk cId="3474315856" sldId="270"/>
            <ac:spMk id="15" creationId="{F604618B-1D6D-6EEC-E641-2055981DCD14}"/>
          </ac:spMkLst>
        </pc:spChg>
        <pc:spChg chg="del mod">
          <ac:chgData name="Annette Diender" userId="1a58764c-6998-4d98-a2d0-9fbca477acc9" providerId="ADAL" clId="{C89823C8-8742-4FF9-AC0A-CA4F134FB097}" dt="2025-01-15T16:36:27.780" v="57" actId="21"/>
          <ac:spMkLst>
            <pc:docMk/>
            <pc:sldMk cId="3474315856" sldId="270"/>
            <ac:spMk id="16" creationId="{1C76B339-1178-7CC7-27AE-AB2B455DD862}"/>
          </ac:spMkLst>
        </pc:spChg>
        <pc:grpChg chg="add mod">
          <ac:chgData name="Annette Diender" userId="1a58764c-6998-4d98-a2d0-9fbca477acc9" providerId="ADAL" clId="{C89823C8-8742-4FF9-AC0A-CA4F134FB097}" dt="2025-01-15T16:36:19.880" v="55" actId="164"/>
          <ac:grpSpMkLst>
            <pc:docMk/>
            <pc:sldMk cId="3474315856" sldId="270"/>
            <ac:grpSpMk id="2" creationId="{D31E6F39-F553-E433-4D72-89DEA714796E}"/>
          </ac:grpSpMkLst>
        </pc:grpChg>
        <pc:picChg chg="mod">
          <ac:chgData name="Annette Diender" userId="1a58764c-6998-4d98-a2d0-9fbca477acc9" providerId="ADAL" clId="{C89823C8-8742-4FF9-AC0A-CA4F134FB097}" dt="2025-01-15T16:36:19.880" v="55" actId="164"/>
          <ac:picMkLst>
            <pc:docMk/>
            <pc:sldMk cId="3474315856" sldId="270"/>
            <ac:picMk id="18" creationId="{6D87039E-7CED-302B-2176-14CAA5D0F21E}"/>
          </ac:picMkLst>
        </pc:picChg>
        <pc:picChg chg="mod">
          <ac:chgData name="Annette Diender" userId="1a58764c-6998-4d98-a2d0-9fbca477acc9" providerId="ADAL" clId="{C89823C8-8742-4FF9-AC0A-CA4F134FB097}" dt="2025-01-15T16:36:19.880" v="55" actId="164"/>
          <ac:picMkLst>
            <pc:docMk/>
            <pc:sldMk cId="3474315856" sldId="270"/>
            <ac:picMk id="21" creationId="{9248AF6E-7B50-55B3-E563-D41A5CAFDB24}"/>
          </ac:picMkLst>
        </pc:picChg>
        <pc:picChg chg="mod">
          <ac:chgData name="Annette Diender" userId="1a58764c-6998-4d98-a2d0-9fbca477acc9" providerId="ADAL" clId="{C89823C8-8742-4FF9-AC0A-CA4F134FB097}" dt="2025-01-15T16:36:19.880" v="55" actId="164"/>
          <ac:picMkLst>
            <pc:docMk/>
            <pc:sldMk cId="3474315856" sldId="270"/>
            <ac:picMk id="24" creationId="{F263DFAD-5966-B802-C74C-28ED636BBE12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6:59.262" v="63"/>
        <pc:sldMkLst>
          <pc:docMk/>
          <pc:sldMk cId="1577798310" sldId="271"/>
        </pc:sldMkLst>
        <pc:spChg chg="add mod">
          <ac:chgData name="Annette Diender" userId="1a58764c-6998-4d98-a2d0-9fbca477acc9" providerId="ADAL" clId="{C89823C8-8742-4FF9-AC0A-CA4F134FB097}" dt="2025-01-15T16:36:59.262" v="63"/>
          <ac:spMkLst>
            <pc:docMk/>
            <pc:sldMk cId="1577798310" sldId="271"/>
            <ac:spMk id="3" creationId="{0252F2FF-ECFA-61F0-A6C6-B8CC6D0DB571}"/>
          </ac:spMkLst>
        </pc:spChg>
        <pc:spChg chg="mod">
          <ac:chgData name="Annette Diender" userId="1a58764c-6998-4d98-a2d0-9fbca477acc9" providerId="ADAL" clId="{C89823C8-8742-4FF9-AC0A-CA4F134FB097}" dt="2025-01-15T16:36:49.475" v="60" actId="164"/>
          <ac:spMkLst>
            <pc:docMk/>
            <pc:sldMk cId="1577798310" sldId="271"/>
            <ac:spMk id="13" creationId="{2894EA7C-5501-44CF-B968-EF88616F04E8}"/>
          </ac:spMkLst>
        </pc:spChg>
        <pc:spChg chg="mod">
          <ac:chgData name="Annette Diender" userId="1a58764c-6998-4d98-a2d0-9fbca477acc9" providerId="ADAL" clId="{C89823C8-8742-4FF9-AC0A-CA4F134FB097}" dt="2025-01-15T16:36:49.475" v="60" actId="164"/>
          <ac:spMkLst>
            <pc:docMk/>
            <pc:sldMk cId="1577798310" sldId="271"/>
            <ac:spMk id="14" creationId="{45774EE7-32C3-194C-F18A-58EBF529452D}"/>
          </ac:spMkLst>
        </pc:spChg>
        <pc:spChg chg="mod">
          <ac:chgData name="Annette Diender" userId="1a58764c-6998-4d98-a2d0-9fbca477acc9" providerId="ADAL" clId="{C89823C8-8742-4FF9-AC0A-CA4F134FB097}" dt="2025-01-15T16:36:49.475" v="60" actId="164"/>
          <ac:spMkLst>
            <pc:docMk/>
            <pc:sldMk cId="1577798310" sldId="271"/>
            <ac:spMk id="15" creationId="{3A7513AC-980A-0903-4AE9-8D9B3EF38212}"/>
          </ac:spMkLst>
        </pc:spChg>
        <pc:spChg chg="del mod">
          <ac:chgData name="Annette Diender" userId="1a58764c-6998-4d98-a2d0-9fbca477acc9" providerId="ADAL" clId="{C89823C8-8742-4FF9-AC0A-CA4F134FB097}" dt="2025-01-15T16:36:57.927" v="62" actId="21"/>
          <ac:spMkLst>
            <pc:docMk/>
            <pc:sldMk cId="1577798310" sldId="271"/>
            <ac:spMk id="16" creationId="{0252F2FF-ECFA-61F0-A6C6-B8CC6D0DB571}"/>
          </ac:spMkLst>
        </pc:spChg>
        <pc:grpChg chg="add mod">
          <ac:chgData name="Annette Diender" userId="1a58764c-6998-4d98-a2d0-9fbca477acc9" providerId="ADAL" clId="{C89823C8-8742-4FF9-AC0A-CA4F134FB097}" dt="2025-01-15T16:36:49.475" v="60" actId="164"/>
          <ac:grpSpMkLst>
            <pc:docMk/>
            <pc:sldMk cId="1577798310" sldId="271"/>
            <ac:grpSpMk id="2" creationId="{4D8261CF-7E56-896D-0388-612BB07CC155}"/>
          </ac:grpSpMkLst>
        </pc:grpChg>
        <pc:picChg chg="mod">
          <ac:chgData name="Annette Diender" userId="1a58764c-6998-4d98-a2d0-9fbca477acc9" providerId="ADAL" clId="{C89823C8-8742-4FF9-AC0A-CA4F134FB097}" dt="2025-01-15T16:36:49.475" v="60" actId="164"/>
          <ac:picMkLst>
            <pc:docMk/>
            <pc:sldMk cId="1577798310" sldId="271"/>
            <ac:picMk id="12" creationId="{E9D1D7D9-F069-5FB6-6378-A465F69D3ED0}"/>
          </ac:picMkLst>
        </pc:picChg>
        <pc:picChg chg="mod">
          <ac:chgData name="Annette Diender" userId="1a58764c-6998-4d98-a2d0-9fbca477acc9" providerId="ADAL" clId="{C89823C8-8742-4FF9-AC0A-CA4F134FB097}" dt="2025-01-15T16:36:49.475" v="60" actId="164"/>
          <ac:picMkLst>
            <pc:docMk/>
            <pc:sldMk cId="1577798310" sldId="271"/>
            <ac:picMk id="18" creationId="{2663E030-8875-C822-0F76-BB41E4C7507B}"/>
          </ac:picMkLst>
        </pc:picChg>
        <pc:picChg chg="mod">
          <ac:chgData name="Annette Diender" userId="1a58764c-6998-4d98-a2d0-9fbca477acc9" providerId="ADAL" clId="{C89823C8-8742-4FF9-AC0A-CA4F134FB097}" dt="2025-01-15T16:36:49.475" v="60" actId="164"/>
          <ac:picMkLst>
            <pc:docMk/>
            <pc:sldMk cId="1577798310" sldId="271"/>
            <ac:picMk id="21" creationId="{B7E36150-C47F-0FF8-7935-E9D4FC018E14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7:36.365" v="68"/>
        <pc:sldMkLst>
          <pc:docMk/>
          <pc:sldMk cId="797703449" sldId="272"/>
        </pc:sldMkLst>
        <pc:spChg chg="add mod">
          <ac:chgData name="Annette Diender" userId="1a58764c-6998-4d98-a2d0-9fbca477acc9" providerId="ADAL" clId="{C89823C8-8742-4FF9-AC0A-CA4F134FB097}" dt="2025-01-15T16:37:36.365" v="68"/>
          <ac:spMkLst>
            <pc:docMk/>
            <pc:sldMk cId="797703449" sldId="272"/>
            <ac:spMk id="3" creationId="{A93DA2E7-CA0B-4E34-0933-5B7E2C702F0E}"/>
          </ac:spMkLst>
        </pc:spChg>
        <pc:spChg chg="mod">
          <ac:chgData name="Annette Diender" userId="1a58764c-6998-4d98-a2d0-9fbca477acc9" providerId="ADAL" clId="{C89823C8-8742-4FF9-AC0A-CA4F134FB097}" dt="2025-01-15T16:37:23.835" v="65" actId="164"/>
          <ac:spMkLst>
            <pc:docMk/>
            <pc:sldMk cId="797703449" sldId="272"/>
            <ac:spMk id="13" creationId="{1F0D942C-9B6F-2846-A784-32E95D0A4306}"/>
          </ac:spMkLst>
        </pc:spChg>
        <pc:spChg chg="mod">
          <ac:chgData name="Annette Diender" userId="1a58764c-6998-4d98-a2d0-9fbca477acc9" providerId="ADAL" clId="{C89823C8-8742-4FF9-AC0A-CA4F134FB097}" dt="2025-01-15T16:37:23.835" v="65" actId="164"/>
          <ac:spMkLst>
            <pc:docMk/>
            <pc:sldMk cId="797703449" sldId="272"/>
            <ac:spMk id="14" creationId="{6E9EF6C0-003E-039E-7487-BD310F4C7B56}"/>
          </ac:spMkLst>
        </pc:spChg>
        <pc:spChg chg="mod">
          <ac:chgData name="Annette Diender" userId="1a58764c-6998-4d98-a2d0-9fbca477acc9" providerId="ADAL" clId="{C89823C8-8742-4FF9-AC0A-CA4F134FB097}" dt="2025-01-15T16:37:23.835" v="65" actId="164"/>
          <ac:spMkLst>
            <pc:docMk/>
            <pc:sldMk cId="797703449" sldId="272"/>
            <ac:spMk id="15" creationId="{3C26D098-8B67-6818-639F-C5B59318A638}"/>
          </ac:spMkLst>
        </pc:spChg>
        <pc:spChg chg="del mod">
          <ac:chgData name="Annette Diender" userId="1a58764c-6998-4d98-a2d0-9fbca477acc9" providerId="ADAL" clId="{C89823C8-8742-4FF9-AC0A-CA4F134FB097}" dt="2025-01-15T16:37:35.085" v="67" actId="21"/>
          <ac:spMkLst>
            <pc:docMk/>
            <pc:sldMk cId="797703449" sldId="272"/>
            <ac:spMk id="16" creationId="{A93DA2E7-CA0B-4E34-0933-5B7E2C702F0E}"/>
          </ac:spMkLst>
        </pc:spChg>
        <pc:grpChg chg="add mod">
          <ac:chgData name="Annette Diender" userId="1a58764c-6998-4d98-a2d0-9fbca477acc9" providerId="ADAL" clId="{C89823C8-8742-4FF9-AC0A-CA4F134FB097}" dt="2025-01-15T16:37:23.835" v="65" actId="164"/>
          <ac:grpSpMkLst>
            <pc:docMk/>
            <pc:sldMk cId="797703449" sldId="272"/>
            <ac:grpSpMk id="2" creationId="{0112654B-7F7A-6992-3C55-16C8B3B190F1}"/>
          </ac:grpSpMkLst>
        </pc:grpChg>
        <pc:picChg chg="mod">
          <ac:chgData name="Annette Diender" userId="1a58764c-6998-4d98-a2d0-9fbca477acc9" providerId="ADAL" clId="{C89823C8-8742-4FF9-AC0A-CA4F134FB097}" dt="2025-01-15T16:37:23.835" v="65" actId="164"/>
          <ac:picMkLst>
            <pc:docMk/>
            <pc:sldMk cId="797703449" sldId="272"/>
            <ac:picMk id="8" creationId="{C7CB94FE-A3BE-86BB-2C59-1A4EA2BEF412}"/>
          </ac:picMkLst>
        </pc:picChg>
        <pc:picChg chg="mod">
          <ac:chgData name="Annette Diender" userId="1a58764c-6998-4d98-a2d0-9fbca477acc9" providerId="ADAL" clId="{C89823C8-8742-4FF9-AC0A-CA4F134FB097}" dt="2025-01-15T16:37:23.835" v="65" actId="164"/>
          <ac:picMkLst>
            <pc:docMk/>
            <pc:sldMk cId="797703449" sldId="272"/>
            <ac:picMk id="21" creationId="{418C1AF6-326F-E351-4B15-CB2596F684E2}"/>
          </ac:picMkLst>
        </pc:picChg>
        <pc:picChg chg="mod">
          <ac:chgData name="Annette Diender" userId="1a58764c-6998-4d98-a2d0-9fbca477acc9" providerId="ADAL" clId="{C89823C8-8742-4FF9-AC0A-CA4F134FB097}" dt="2025-01-15T16:37:23.835" v="65" actId="164"/>
          <ac:picMkLst>
            <pc:docMk/>
            <pc:sldMk cId="797703449" sldId="272"/>
            <ac:picMk id="24" creationId="{AEBF82A0-8CD1-EF8A-3C2A-3E254DA09446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8:00.437" v="74"/>
        <pc:sldMkLst>
          <pc:docMk/>
          <pc:sldMk cId="2344796739" sldId="273"/>
        </pc:sldMkLst>
        <pc:spChg chg="add mod">
          <ac:chgData name="Annette Diender" userId="1a58764c-6998-4d98-a2d0-9fbca477acc9" providerId="ADAL" clId="{C89823C8-8742-4FF9-AC0A-CA4F134FB097}" dt="2025-01-15T16:38:00.437" v="74"/>
          <ac:spMkLst>
            <pc:docMk/>
            <pc:sldMk cId="2344796739" sldId="273"/>
            <ac:spMk id="3" creationId="{F947F9B3-4C0E-4177-6869-0BCD037664FE}"/>
          </ac:spMkLst>
        </pc:spChg>
        <pc:spChg chg="mod">
          <ac:chgData name="Annette Diender" userId="1a58764c-6998-4d98-a2d0-9fbca477acc9" providerId="ADAL" clId="{C89823C8-8742-4FF9-AC0A-CA4F134FB097}" dt="2025-01-15T16:37:53.312" v="71" actId="164"/>
          <ac:spMkLst>
            <pc:docMk/>
            <pc:sldMk cId="2344796739" sldId="273"/>
            <ac:spMk id="13" creationId="{003CC2CB-9287-47CC-036B-608865FA341B}"/>
          </ac:spMkLst>
        </pc:spChg>
        <pc:spChg chg="mod">
          <ac:chgData name="Annette Diender" userId="1a58764c-6998-4d98-a2d0-9fbca477acc9" providerId="ADAL" clId="{C89823C8-8742-4FF9-AC0A-CA4F134FB097}" dt="2025-01-15T16:37:53.312" v="71" actId="164"/>
          <ac:spMkLst>
            <pc:docMk/>
            <pc:sldMk cId="2344796739" sldId="273"/>
            <ac:spMk id="14" creationId="{F12FFC09-35CD-8CD0-CD1E-0EAB0D9BF042}"/>
          </ac:spMkLst>
        </pc:spChg>
        <pc:spChg chg="mod">
          <ac:chgData name="Annette Diender" userId="1a58764c-6998-4d98-a2d0-9fbca477acc9" providerId="ADAL" clId="{C89823C8-8742-4FF9-AC0A-CA4F134FB097}" dt="2025-01-15T16:37:53.312" v="71" actId="164"/>
          <ac:spMkLst>
            <pc:docMk/>
            <pc:sldMk cId="2344796739" sldId="273"/>
            <ac:spMk id="15" creationId="{54FE8B0C-8581-1E16-9BA9-5D7E5B7E4013}"/>
          </ac:spMkLst>
        </pc:spChg>
        <pc:spChg chg="del mod">
          <ac:chgData name="Annette Diender" userId="1a58764c-6998-4d98-a2d0-9fbca477acc9" providerId="ADAL" clId="{C89823C8-8742-4FF9-AC0A-CA4F134FB097}" dt="2025-01-15T16:37:59.119" v="73" actId="21"/>
          <ac:spMkLst>
            <pc:docMk/>
            <pc:sldMk cId="2344796739" sldId="273"/>
            <ac:spMk id="16" creationId="{F947F9B3-4C0E-4177-6869-0BCD037664FE}"/>
          </ac:spMkLst>
        </pc:spChg>
        <pc:grpChg chg="add mod">
          <ac:chgData name="Annette Diender" userId="1a58764c-6998-4d98-a2d0-9fbca477acc9" providerId="ADAL" clId="{C89823C8-8742-4FF9-AC0A-CA4F134FB097}" dt="2025-01-15T16:37:53.312" v="71" actId="164"/>
          <ac:grpSpMkLst>
            <pc:docMk/>
            <pc:sldMk cId="2344796739" sldId="273"/>
            <ac:grpSpMk id="2" creationId="{DE8B41AF-F6E1-6027-37BE-03C729ED7991}"/>
          </ac:grpSpMkLst>
        </pc:grpChg>
        <pc:picChg chg="mod">
          <ac:chgData name="Annette Diender" userId="1a58764c-6998-4d98-a2d0-9fbca477acc9" providerId="ADAL" clId="{C89823C8-8742-4FF9-AC0A-CA4F134FB097}" dt="2025-01-15T16:37:53.312" v="71" actId="164"/>
          <ac:picMkLst>
            <pc:docMk/>
            <pc:sldMk cId="2344796739" sldId="273"/>
            <ac:picMk id="10" creationId="{ED7C8452-BFD9-D618-D189-990A6FCA6F41}"/>
          </ac:picMkLst>
        </pc:picChg>
        <pc:picChg chg="mod">
          <ac:chgData name="Annette Diender" userId="1a58764c-6998-4d98-a2d0-9fbca477acc9" providerId="ADAL" clId="{C89823C8-8742-4FF9-AC0A-CA4F134FB097}" dt="2025-01-15T16:37:53.312" v="71" actId="164"/>
          <ac:picMkLst>
            <pc:docMk/>
            <pc:sldMk cId="2344796739" sldId="273"/>
            <ac:picMk id="12" creationId="{875C97D1-C10D-2C5D-392B-5F283C1407C7}"/>
          </ac:picMkLst>
        </pc:picChg>
        <pc:picChg chg="mod">
          <ac:chgData name="Annette Diender" userId="1a58764c-6998-4d98-a2d0-9fbca477acc9" providerId="ADAL" clId="{C89823C8-8742-4FF9-AC0A-CA4F134FB097}" dt="2025-01-15T16:37:53.312" v="71" actId="164"/>
          <ac:picMkLst>
            <pc:docMk/>
            <pc:sldMk cId="2344796739" sldId="273"/>
            <ac:picMk id="26" creationId="{4DC34D37-5608-2581-C020-175F1D0FB060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8:28.259" v="80"/>
        <pc:sldMkLst>
          <pc:docMk/>
          <pc:sldMk cId="659432523" sldId="276"/>
        </pc:sldMkLst>
        <pc:spChg chg="add mod">
          <ac:chgData name="Annette Diender" userId="1a58764c-6998-4d98-a2d0-9fbca477acc9" providerId="ADAL" clId="{C89823C8-8742-4FF9-AC0A-CA4F134FB097}" dt="2025-01-15T16:38:28.259" v="80"/>
          <ac:spMkLst>
            <pc:docMk/>
            <pc:sldMk cId="659432523" sldId="276"/>
            <ac:spMk id="3" creationId="{1D5BEB40-4316-3F2C-DC8C-3D5D8CB02875}"/>
          </ac:spMkLst>
        </pc:spChg>
        <pc:spChg chg="mod">
          <ac:chgData name="Annette Diender" userId="1a58764c-6998-4d98-a2d0-9fbca477acc9" providerId="ADAL" clId="{C89823C8-8742-4FF9-AC0A-CA4F134FB097}" dt="2025-01-15T16:38:18.749" v="76" actId="164"/>
          <ac:spMkLst>
            <pc:docMk/>
            <pc:sldMk cId="659432523" sldId="276"/>
            <ac:spMk id="21" creationId="{42965250-BBD6-9B96-4B66-B0369BDD4C2F}"/>
          </ac:spMkLst>
        </pc:spChg>
        <pc:spChg chg="mod">
          <ac:chgData name="Annette Diender" userId="1a58764c-6998-4d98-a2d0-9fbca477acc9" providerId="ADAL" clId="{C89823C8-8742-4FF9-AC0A-CA4F134FB097}" dt="2025-01-15T16:38:18.749" v="76" actId="164"/>
          <ac:spMkLst>
            <pc:docMk/>
            <pc:sldMk cId="659432523" sldId="276"/>
            <ac:spMk id="22" creationId="{D96BF57B-30D7-300F-F659-6BE21A11F89B}"/>
          </ac:spMkLst>
        </pc:spChg>
        <pc:spChg chg="mod">
          <ac:chgData name="Annette Diender" userId="1a58764c-6998-4d98-a2d0-9fbca477acc9" providerId="ADAL" clId="{C89823C8-8742-4FF9-AC0A-CA4F134FB097}" dt="2025-01-15T16:38:18.749" v="76" actId="164"/>
          <ac:spMkLst>
            <pc:docMk/>
            <pc:sldMk cId="659432523" sldId="276"/>
            <ac:spMk id="23" creationId="{D2E9BCBC-718B-FF47-83F4-ADCAB9AEE6FE}"/>
          </ac:spMkLst>
        </pc:spChg>
        <pc:spChg chg="del mod">
          <ac:chgData name="Annette Diender" userId="1a58764c-6998-4d98-a2d0-9fbca477acc9" providerId="ADAL" clId="{C89823C8-8742-4FF9-AC0A-CA4F134FB097}" dt="2025-01-15T16:38:27.007" v="79" actId="21"/>
          <ac:spMkLst>
            <pc:docMk/>
            <pc:sldMk cId="659432523" sldId="276"/>
            <ac:spMk id="24" creationId="{1D5BEB40-4316-3F2C-DC8C-3D5D8CB02875}"/>
          </ac:spMkLst>
        </pc:spChg>
        <pc:grpChg chg="add mod">
          <ac:chgData name="Annette Diender" userId="1a58764c-6998-4d98-a2d0-9fbca477acc9" providerId="ADAL" clId="{C89823C8-8742-4FF9-AC0A-CA4F134FB097}" dt="2025-01-15T16:38:18.749" v="76" actId="164"/>
          <ac:grpSpMkLst>
            <pc:docMk/>
            <pc:sldMk cId="659432523" sldId="276"/>
            <ac:grpSpMk id="2" creationId="{75ABCA47-694F-B812-E3EA-E2EB23BB6C6B}"/>
          </ac:grpSpMkLst>
        </pc:grpChg>
        <pc:picChg chg="mod">
          <ac:chgData name="Annette Diender" userId="1a58764c-6998-4d98-a2d0-9fbca477acc9" providerId="ADAL" clId="{C89823C8-8742-4FF9-AC0A-CA4F134FB097}" dt="2025-01-15T16:38:18.749" v="76" actId="164"/>
          <ac:picMkLst>
            <pc:docMk/>
            <pc:sldMk cId="659432523" sldId="276"/>
            <ac:picMk id="20" creationId="{EFD94734-74AC-9B8D-E41B-6EC74962C5B5}"/>
          </ac:picMkLst>
        </pc:picChg>
        <pc:picChg chg="mod">
          <ac:chgData name="Annette Diender" userId="1a58764c-6998-4d98-a2d0-9fbca477acc9" providerId="ADAL" clId="{C89823C8-8742-4FF9-AC0A-CA4F134FB097}" dt="2025-01-15T16:38:18.749" v="76" actId="164"/>
          <ac:picMkLst>
            <pc:docMk/>
            <pc:sldMk cId="659432523" sldId="276"/>
            <ac:picMk id="25" creationId="{F75757BF-4724-2B9B-BD20-7AAEFF800C1E}"/>
          </ac:picMkLst>
        </pc:picChg>
        <pc:picChg chg="mod">
          <ac:chgData name="Annette Diender" userId="1a58764c-6998-4d98-a2d0-9fbca477acc9" providerId="ADAL" clId="{C89823C8-8742-4FF9-AC0A-CA4F134FB097}" dt="2025-01-15T16:38:18.749" v="76" actId="164"/>
          <ac:picMkLst>
            <pc:docMk/>
            <pc:sldMk cId="659432523" sldId="276"/>
            <ac:picMk id="29" creationId="{94485FFF-8BE4-E9AD-0AD0-2024672212D7}"/>
          </ac:picMkLst>
        </pc:picChg>
      </pc:sldChg>
      <pc:sldChg chg="addSp delSp modSp mod delAnim modAnim">
        <pc:chgData name="Annette Diender" userId="1a58764c-6998-4d98-a2d0-9fbca477acc9" providerId="ADAL" clId="{C89823C8-8742-4FF9-AC0A-CA4F134FB097}" dt="2025-01-15T16:38:55.878" v="85"/>
        <pc:sldMkLst>
          <pc:docMk/>
          <pc:sldMk cId="3543432924" sldId="278"/>
        </pc:sldMkLst>
        <pc:spChg chg="add mod">
          <ac:chgData name="Annette Diender" userId="1a58764c-6998-4d98-a2d0-9fbca477acc9" providerId="ADAL" clId="{C89823C8-8742-4FF9-AC0A-CA4F134FB097}" dt="2025-01-15T16:38:55.878" v="85"/>
          <ac:spMkLst>
            <pc:docMk/>
            <pc:sldMk cId="3543432924" sldId="278"/>
            <ac:spMk id="3" creationId="{4085F0B0-8AF1-3086-F517-AF390466D496}"/>
          </ac:spMkLst>
        </pc:spChg>
        <pc:spChg chg="mod">
          <ac:chgData name="Annette Diender" userId="1a58764c-6998-4d98-a2d0-9fbca477acc9" providerId="ADAL" clId="{C89823C8-8742-4FF9-AC0A-CA4F134FB097}" dt="2025-01-15T16:38:46.407" v="82" actId="164"/>
          <ac:spMkLst>
            <pc:docMk/>
            <pc:sldMk cId="3543432924" sldId="278"/>
            <ac:spMk id="11" creationId="{C4D7A770-6085-BD43-6135-9E69690F9C5F}"/>
          </ac:spMkLst>
        </pc:spChg>
        <pc:spChg chg="mod">
          <ac:chgData name="Annette Diender" userId="1a58764c-6998-4d98-a2d0-9fbca477acc9" providerId="ADAL" clId="{C89823C8-8742-4FF9-AC0A-CA4F134FB097}" dt="2025-01-15T16:38:46.407" v="82" actId="164"/>
          <ac:spMkLst>
            <pc:docMk/>
            <pc:sldMk cId="3543432924" sldId="278"/>
            <ac:spMk id="14" creationId="{6455BC7E-4B91-A79F-D2F4-D6E22F76A3DB}"/>
          </ac:spMkLst>
        </pc:spChg>
        <pc:spChg chg="del mod">
          <ac:chgData name="Annette Diender" userId="1a58764c-6998-4d98-a2d0-9fbca477acc9" providerId="ADAL" clId="{C89823C8-8742-4FF9-AC0A-CA4F134FB097}" dt="2025-01-15T16:38:54.582" v="84" actId="21"/>
          <ac:spMkLst>
            <pc:docMk/>
            <pc:sldMk cId="3543432924" sldId="278"/>
            <ac:spMk id="15" creationId="{4085F0B0-8AF1-3086-F517-AF390466D496}"/>
          </ac:spMkLst>
        </pc:spChg>
        <pc:spChg chg="mod">
          <ac:chgData name="Annette Diender" userId="1a58764c-6998-4d98-a2d0-9fbca477acc9" providerId="ADAL" clId="{C89823C8-8742-4FF9-AC0A-CA4F134FB097}" dt="2025-01-15T16:38:46.407" v="82" actId="164"/>
          <ac:spMkLst>
            <pc:docMk/>
            <pc:sldMk cId="3543432924" sldId="278"/>
            <ac:spMk id="18" creationId="{960ECEAE-CADC-CF97-20CD-76894C3A9C1C}"/>
          </ac:spMkLst>
        </pc:spChg>
        <pc:grpChg chg="add mod">
          <ac:chgData name="Annette Diender" userId="1a58764c-6998-4d98-a2d0-9fbca477acc9" providerId="ADAL" clId="{C89823C8-8742-4FF9-AC0A-CA4F134FB097}" dt="2025-01-15T16:38:46.407" v="82" actId="164"/>
          <ac:grpSpMkLst>
            <pc:docMk/>
            <pc:sldMk cId="3543432924" sldId="278"/>
            <ac:grpSpMk id="2" creationId="{C2D62FED-7110-635B-B00E-AE3DB738F290}"/>
          </ac:grpSpMkLst>
        </pc:grpChg>
        <pc:picChg chg="mod">
          <ac:chgData name="Annette Diender" userId="1a58764c-6998-4d98-a2d0-9fbca477acc9" providerId="ADAL" clId="{C89823C8-8742-4FF9-AC0A-CA4F134FB097}" dt="2024-12-03T09:38:28.478" v="2" actId="1076"/>
          <ac:picMkLst>
            <pc:docMk/>
            <pc:sldMk cId="3543432924" sldId="278"/>
            <ac:picMk id="5" creationId="{4F08DA8B-D160-9D0F-96FA-12DDF334BF75}"/>
          </ac:picMkLst>
        </pc:picChg>
        <pc:picChg chg="mod">
          <ac:chgData name="Annette Diender" userId="1a58764c-6998-4d98-a2d0-9fbca477acc9" providerId="ADAL" clId="{C89823C8-8742-4FF9-AC0A-CA4F134FB097}" dt="2025-01-15T16:38:46.407" v="82" actId="164"/>
          <ac:picMkLst>
            <pc:docMk/>
            <pc:sldMk cId="3543432924" sldId="278"/>
            <ac:picMk id="16" creationId="{3B3D0339-F934-AD36-38CD-ECDFCA63A925}"/>
          </ac:picMkLst>
        </pc:picChg>
        <pc:picChg chg="mod">
          <ac:chgData name="Annette Diender" userId="1a58764c-6998-4d98-a2d0-9fbca477acc9" providerId="ADAL" clId="{C89823C8-8742-4FF9-AC0A-CA4F134FB097}" dt="2025-01-15T16:38:46.407" v="82" actId="164"/>
          <ac:picMkLst>
            <pc:docMk/>
            <pc:sldMk cId="3543432924" sldId="278"/>
            <ac:picMk id="17" creationId="{B4ED0085-C671-EF69-AC25-EE048AAAD97C}"/>
          </ac:picMkLst>
        </pc:picChg>
        <pc:picChg chg="mod">
          <ac:chgData name="Annette Diender" userId="1a58764c-6998-4d98-a2d0-9fbca477acc9" providerId="ADAL" clId="{C89823C8-8742-4FF9-AC0A-CA4F134FB097}" dt="2025-01-15T16:38:46.407" v="82" actId="164"/>
          <ac:picMkLst>
            <pc:docMk/>
            <pc:sldMk cId="3543432924" sldId="278"/>
            <ac:picMk id="19" creationId="{3C4E6796-261F-7DB5-E4B8-4B596DA0E863}"/>
          </ac:picMkLst>
        </pc:picChg>
      </pc:sldChg>
      <pc:sldChg chg="addSp delSp modSp add mod">
        <pc:chgData name="Annette Diender" userId="1a58764c-6998-4d98-a2d0-9fbca477acc9" providerId="ADAL" clId="{C89823C8-8742-4FF9-AC0A-CA4F134FB097}" dt="2024-12-04T09:01:16.339" v="18" actId="14100"/>
        <pc:sldMkLst>
          <pc:docMk/>
          <pc:sldMk cId="1548501037" sldId="279"/>
        </pc:sldMkLst>
        <pc:picChg chg="add mod ord modCrop">
          <ac:chgData name="Annette Diender" userId="1a58764c-6998-4d98-a2d0-9fbca477acc9" providerId="ADAL" clId="{C89823C8-8742-4FF9-AC0A-CA4F134FB097}" dt="2024-12-04T09:01:16.339" v="18" actId="14100"/>
          <ac:picMkLst>
            <pc:docMk/>
            <pc:sldMk cId="1548501037" sldId="279"/>
            <ac:picMk id="4" creationId="{034253D9-EACB-9E4E-34E2-30FBBD2A38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C7C1-64E8-FF5F-C4A3-7F0B20C65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A1B344-3D42-87B7-5D64-041F09801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A59A6-A3DF-7D9E-2EA4-23FFED32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80A0D1-9749-0375-3E1C-2659267A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9E302C-DEC5-03DA-EE9A-E5AB2F28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6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DDB7-33CB-267C-4B7B-4E529380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6BDCAD-4A07-5E9F-0D2F-0D027D94F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CD077C-3AC0-2FEF-E4A3-A8C07D94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C0C01C-832D-390A-3027-D2FE880A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C54BF-1304-6BA7-93AF-793F58DE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81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6ACCAF-91AD-71D5-C1A1-71809E09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C2655C-42E5-B924-E1AF-7BD35F72E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D20204-22B7-A9FB-42A5-4D942107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C9AE68-1B0E-C639-AE49-3589C1C8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D170D9-B320-DB17-AF79-265C786E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3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4B4C6-AA6D-3029-7328-82358C7F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3E6B56-A70A-CF9E-EC30-1D38FABC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D0AF6A-4F8A-C4B6-0F09-2084BAAC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2AAF9B-6F4E-BDC4-BB2F-7B8B831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896D90-3220-F856-833F-5C0C1954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7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F833A-4E7E-484B-C319-90314C36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04EB1D-A2C3-DCBC-EF82-B590D5D27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DE1AB3-E4B7-F3CF-45CF-91BCBA25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C7A013-7450-D14F-1440-62C14CA0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E5ECBD-4385-910B-BBD1-76924089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68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A38BD-9696-61F5-A373-0031121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A2A75-4C15-EF0E-86B3-456993CAB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6AA0C8-FAAF-4C42-5ED0-7C9A88EC0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C2C96-7A28-2A37-B2B3-6D90A4FC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67D2E7-D005-C7C7-53DC-9FF65BC5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2D7582-0415-CC1E-B15B-DBCACC4B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88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EA739-DC91-7FBF-29C8-F69A74CB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6E9E0F-F589-526F-F332-75DC48D7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4514B8-020E-EF9B-1203-4EE210FE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6CD8F0-0B72-C2B6-538C-8E03C4D01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3EFBA5-FBDC-F9E2-0E74-BE27EEDEA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C59453-52CF-2B78-C4F5-6B0F9D1D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F658D75-EE37-855D-EC05-FE2E7ECD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DA5AEB-824E-D9F9-B79A-D3C66C1A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22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4B8F0-B000-7FCE-9FCA-73ADCAA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3D07AA-2A69-5884-4A08-278C1869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12EB02-1278-7F98-E854-CA43494D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75513B-C420-11A7-531B-6308DB41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22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722A4D-CA3E-AE5A-FF03-1FDECF1C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5362A3-8746-FC79-3A82-C39242E8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3D3AF-A20E-6A6B-8A70-56DA1B58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48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9410A-11AB-1782-0DC9-5459EAA0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94818-7CD4-EF1E-F32F-ACBEE97F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61D2F2-C273-46E0-A2E6-1D4140673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7D0451-1744-C0FB-3F46-AD7E1E0A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F6B0EE-5FFD-BB15-35DF-D1259498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792E2E-2BB8-9443-BA0B-B0DFED28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70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616FF-DA68-EF7C-34AE-B1851ABE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821482-89A4-83C2-8590-29C480BBA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B6DAC7-3DB4-AF9F-580B-96D63F6C3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BC3C70-C435-F752-528A-F3FE3CE5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9CAD92-7701-6B67-7E3F-B3D2D80E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FA4B00-97CC-1E62-A01F-19D35E1A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28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FE049A-E9E8-EEFA-3187-E788277B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45AA8-3E1C-5356-0ED3-59259E24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C920B3-CD62-FAB1-B894-A23261EC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10824F-B552-4932-940F-D8323CC11D91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321D2-FCBB-61A1-8DC0-B16BD1280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298079-5512-F31E-70C1-018C63F72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28A51-90AA-47DC-8414-166FDC7EF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8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8.png"/><Relationship Id="rId7" Type="http://schemas.openxmlformats.org/officeDocument/2006/relationships/image" Target="../media/image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.jpe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0E43C-91B3-71B9-3983-0FECA138C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BDBA6C00-9B38-A433-2305-DF9A91C51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wolk, gebouw, hemel, horizon&#10;&#10;Automatisch gegenereerde beschrijving">
            <a:extLst>
              <a:ext uri="{FF2B5EF4-FFF2-40B4-BE49-F238E27FC236}">
                <a16:creationId xmlns:a16="http://schemas.microsoft.com/office/drawing/2014/main" id="{034253D9-EACB-9E4E-34E2-30FBBD2A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5" b="37503"/>
          <a:stretch/>
        </p:blipFill>
        <p:spPr>
          <a:xfrm>
            <a:off x="0" y="-1"/>
            <a:ext cx="12188951" cy="7176977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29FB3B12-CE9F-4655-F043-55E177DA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A74EA-0DF2-1937-DD20-795CB713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5200" dirty="0">
                <a:solidFill>
                  <a:srgbClr val="FFFFFF"/>
                </a:solidFill>
              </a:rPr>
              <a:t>Rotterdam en </a:t>
            </a:r>
            <a:br>
              <a:rPr lang="nl-NL" sz="5200" dirty="0">
                <a:solidFill>
                  <a:srgbClr val="FFFFFF"/>
                </a:solidFill>
              </a:rPr>
            </a:br>
            <a:r>
              <a:rPr lang="nl-NL" sz="5200" dirty="0">
                <a:solidFill>
                  <a:srgbClr val="FFFFFF"/>
                </a:solidFill>
              </a:rPr>
              <a:t>de 7 Werelden van Techniek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EADF36-361D-5D8C-7AD7-AD6CDC8733EB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Foto: Rotterdam Make </a:t>
            </a:r>
            <a:r>
              <a:rPr lang="nl-NL" sz="1400" b="1" dirty="0" err="1">
                <a:solidFill>
                  <a:schemeClr val="bg1"/>
                </a:solidFill>
              </a:rPr>
              <a:t>it</a:t>
            </a:r>
            <a:r>
              <a:rPr lang="nl-NL" sz="1400" b="1" dirty="0">
                <a:solidFill>
                  <a:schemeClr val="bg1"/>
                </a:solidFill>
              </a:rPr>
              <a:t> Happen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896" y="1413044"/>
            <a:ext cx="4876052" cy="20409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Een drijvende melkvee-boerderij in de stad! </a:t>
            </a:r>
            <a:br>
              <a:rPr lang="nl-NL" sz="4800" dirty="0"/>
            </a:br>
            <a:r>
              <a:rPr lang="nl-NL" sz="48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Iris van den Broek</a:t>
            </a:r>
            <a:endParaRPr lang="nl-NL" b="1" dirty="0"/>
          </a:p>
        </p:txBody>
      </p:sp>
      <p:pic>
        <p:nvPicPr>
          <p:cNvPr id="7" name="Afbeelding 6" descr="Afbeelding met hemel, wolk, buitenshuis, water&#10;&#10;Automatisch gegenereerde beschrijving">
            <a:extLst>
              <a:ext uri="{FF2B5EF4-FFF2-40B4-BE49-F238E27FC236}">
                <a16:creationId xmlns:a16="http://schemas.microsoft.com/office/drawing/2014/main" id="{7679BB5C-95F1-9979-43F1-E5664A4F7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601" y="321513"/>
            <a:ext cx="4792605" cy="2977621"/>
          </a:xfrm>
          <a:prstGeom prst="rect">
            <a:avLst/>
          </a:prstGeom>
        </p:spPr>
      </p:pic>
      <p:pic>
        <p:nvPicPr>
          <p:cNvPr id="10" name="Afbeelding 9" descr="Afbeelding met vee, melkproducten, Melkkoe, rund&#10;&#10;Automatisch gegenereerde beschrijving">
            <a:extLst>
              <a:ext uri="{FF2B5EF4-FFF2-40B4-BE49-F238E27FC236}">
                <a16:creationId xmlns:a16="http://schemas.microsoft.com/office/drawing/2014/main" id="{7F497337-1C24-CF08-AF8A-9F6AFB1115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01" y="3429000"/>
            <a:ext cx="4792605" cy="31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Iris van den Broek</a:t>
            </a:r>
            <a:endParaRPr lang="nl-NL" b="1" dirty="0"/>
          </a:p>
        </p:txBody>
      </p:sp>
      <p:pic>
        <p:nvPicPr>
          <p:cNvPr id="7" name="Afbeelding 6" descr="Afbeelding met hemel, wolk, buitenshuis, water&#10;&#10;Automatisch gegenereerde beschrijving">
            <a:extLst>
              <a:ext uri="{FF2B5EF4-FFF2-40B4-BE49-F238E27FC236}">
                <a16:creationId xmlns:a16="http://schemas.microsoft.com/office/drawing/2014/main" id="{7679BB5C-95F1-9979-43F1-E5664A4F7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601" y="321513"/>
            <a:ext cx="4792605" cy="2977621"/>
          </a:xfrm>
          <a:prstGeom prst="rect">
            <a:avLst/>
          </a:prstGeom>
        </p:spPr>
      </p:pic>
      <p:pic>
        <p:nvPicPr>
          <p:cNvPr id="10" name="Afbeelding 9" descr="Afbeelding met vee, melkproducten, Melkkoe, rund&#10;&#10;Automatisch gegenereerde beschrijving">
            <a:extLst>
              <a:ext uri="{FF2B5EF4-FFF2-40B4-BE49-F238E27FC236}">
                <a16:creationId xmlns:a16="http://schemas.microsoft.com/office/drawing/2014/main" id="{7F497337-1C24-CF08-AF8A-9F6AFB1115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01" y="3429000"/>
            <a:ext cx="4792605" cy="319535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A414C1D-CE9E-5474-E1C7-D531E286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31E6F39-F553-E433-4D72-89DEA714796E}"/>
              </a:ext>
            </a:extLst>
          </p:cNvPr>
          <p:cNvGrpSpPr/>
          <p:nvPr/>
        </p:nvGrpSpPr>
        <p:grpSpPr>
          <a:xfrm>
            <a:off x="6483675" y="2216161"/>
            <a:ext cx="4736414" cy="3812698"/>
            <a:chOff x="6483675" y="2216161"/>
            <a:chExt cx="4736414" cy="3812698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84CEA848-7917-F23D-E444-C0CCDD4D4B53}"/>
                </a:ext>
              </a:extLst>
            </p:cNvPr>
            <p:cNvSpPr txBox="1"/>
            <p:nvPr/>
          </p:nvSpPr>
          <p:spPr>
            <a:xfrm>
              <a:off x="7869871" y="2386426"/>
              <a:ext cx="33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Hi-</a:t>
              </a:r>
              <a:r>
                <a:rPr lang="nl-NL" sz="2400" dirty="0" err="1"/>
                <a:t>tech</a:t>
              </a:r>
              <a:r>
                <a:rPr lang="nl-NL" sz="2400" dirty="0"/>
                <a:t> &amp; </a:t>
              </a:r>
              <a:r>
                <a:rPr lang="nl-NL" sz="2400" dirty="0" err="1"/>
                <a:t>Science</a:t>
              </a:r>
              <a:r>
                <a:rPr lang="nl-NL" sz="2400" dirty="0"/>
                <a:t> 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2B31C675-6C9D-B4F5-4168-290FDBBB6AA3}"/>
                </a:ext>
              </a:extLst>
            </p:cNvPr>
            <p:cNvSpPr txBox="1"/>
            <p:nvPr/>
          </p:nvSpPr>
          <p:spPr>
            <a:xfrm>
              <a:off x="7869871" y="3837260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Voeding &amp; Natuur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F604618B-1D6D-6EEC-E641-2055981DCD14}"/>
                </a:ext>
              </a:extLst>
            </p:cNvPr>
            <p:cNvSpPr txBox="1"/>
            <p:nvPr/>
          </p:nvSpPr>
          <p:spPr>
            <a:xfrm>
              <a:off x="7869871" y="5032995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Wonen, Werken &amp; Verkeer</a:t>
              </a:r>
            </a:p>
          </p:txBody>
        </p:sp>
        <p:pic>
          <p:nvPicPr>
            <p:cNvPr id="18" name="Afbeelding 17" descr="Afbeelding met roze, Menselijk gezicht, Magenta, paars&#10;&#10;Automatisch gegenereerde beschrijving">
              <a:extLst>
                <a:ext uri="{FF2B5EF4-FFF2-40B4-BE49-F238E27FC236}">
                  <a16:creationId xmlns:a16="http://schemas.microsoft.com/office/drawing/2014/main" id="{6D87039E-7CED-302B-2176-14CAA5D0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2216161"/>
              <a:ext cx="1080000" cy="1080000"/>
            </a:xfrm>
            <a:prstGeom prst="ellipse">
              <a:avLst/>
            </a:prstGeom>
          </p:spPr>
        </p:pic>
        <p:pic>
          <p:nvPicPr>
            <p:cNvPr id="21" name="Afbeelding 20" descr="Afbeelding met kleding, tekenfilm, schoeisel, persoon&#10;&#10;Automatisch gegenereerde beschrijving">
              <a:extLst>
                <a:ext uri="{FF2B5EF4-FFF2-40B4-BE49-F238E27FC236}">
                  <a16:creationId xmlns:a16="http://schemas.microsoft.com/office/drawing/2014/main" id="{9248AF6E-7B50-55B3-E563-D41A5CAFD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4948859"/>
              <a:ext cx="1080000" cy="1080000"/>
            </a:xfrm>
            <a:prstGeom prst="ellipse">
              <a:avLst/>
            </a:prstGeom>
          </p:spPr>
        </p:pic>
        <p:pic>
          <p:nvPicPr>
            <p:cNvPr id="24" name="Afbeelding 23" descr="Afbeelding met handkar, kar, jongen, persoon&#10;&#10;Automatisch gegenereerde beschrijving">
              <a:extLst>
                <a:ext uri="{FF2B5EF4-FFF2-40B4-BE49-F238E27FC236}">
                  <a16:creationId xmlns:a16="http://schemas.microsoft.com/office/drawing/2014/main" id="{F263DFAD-5966-B802-C74C-28ED636BB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3544124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1C76B339-1178-7CC7-27AE-AB2B455DD862}"/>
              </a:ext>
            </a:extLst>
          </p:cNvPr>
          <p:cNvSpPr/>
          <p:nvPr/>
        </p:nvSpPr>
        <p:spPr>
          <a:xfrm>
            <a:off x="7752783" y="3449264"/>
            <a:ext cx="2888166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3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95" y="1286585"/>
            <a:ext cx="4570509" cy="2562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Heel veel festivals in Rotterdam, en die hebben allemaal techniek nodig!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508381" y="6378561"/>
            <a:ext cx="347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Fleur </a:t>
            </a:r>
            <a:r>
              <a:rPr lang="nl-NL" sz="1400" b="1" dirty="0" err="1"/>
              <a:t>Beerthuis</a:t>
            </a:r>
            <a:r>
              <a:rPr lang="nl-NL" sz="1400" b="1" dirty="0"/>
              <a:t> en </a:t>
            </a:r>
            <a:r>
              <a:rPr lang="nl-NL" sz="1400" b="1" dirty="0" err="1"/>
              <a:t>Mokoomba</a:t>
            </a:r>
            <a:r>
              <a:rPr lang="nl-NL" sz="1400" b="1" dirty="0"/>
              <a:t> </a:t>
            </a:r>
            <a:endParaRPr lang="nl-NL" b="1" dirty="0"/>
          </a:p>
        </p:txBody>
      </p:sp>
      <p:pic>
        <p:nvPicPr>
          <p:cNvPr id="4" name="Afbeelding 3" descr="Afbeelding met kleding, hemel, person, persoon&#10;&#10;Automatisch gegenereerde beschrijving">
            <a:extLst>
              <a:ext uri="{FF2B5EF4-FFF2-40B4-BE49-F238E27FC236}">
                <a16:creationId xmlns:a16="http://schemas.microsoft.com/office/drawing/2014/main" id="{E318F854-22EF-44F2-D980-00853D2FD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49" y="334877"/>
            <a:ext cx="5143500" cy="31675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5DF2D3-09E4-9FD9-215D-C34B37CE3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49" y="3646109"/>
            <a:ext cx="5143500" cy="2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508381" y="6378561"/>
            <a:ext cx="347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Fleur </a:t>
            </a:r>
            <a:r>
              <a:rPr lang="nl-NL" sz="1400" b="1" dirty="0" err="1"/>
              <a:t>Beerthuis</a:t>
            </a:r>
            <a:r>
              <a:rPr lang="nl-NL" sz="1400" b="1" dirty="0"/>
              <a:t> en </a:t>
            </a:r>
            <a:r>
              <a:rPr lang="nl-NL" sz="1400" b="1" dirty="0" err="1"/>
              <a:t>Mokoomba</a:t>
            </a:r>
            <a:r>
              <a:rPr lang="nl-NL" sz="1400" b="1" dirty="0"/>
              <a:t> </a:t>
            </a:r>
            <a:endParaRPr lang="nl-NL" b="1" dirty="0"/>
          </a:p>
        </p:txBody>
      </p:sp>
      <p:pic>
        <p:nvPicPr>
          <p:cNvPr id="4" name="Afbeelding 3" descr="Afbeelding met kleding, hemel, person, persoon&#10;&#10;Automatisch gegenereerde beschrijving">
            <a:extLst>
              <a:ext uri="{FF2B5EF4-FFF2-40B4-BE49-F238E27FC236}">
                <a16:creationId xmlns:a16="http://schemas.microsoft.com/office/drawing/2014/main" id="{E318F854-22EF-44F2-D980-00853D2FD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49" y="334877"/>
            <a:ext cx="5143500" cy="31675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5DF2D3-09E4-9FD9-215D-C34B37CE3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49" y="3646109"/>
            <a:ext cx="5143500" cy="287701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1B46F53-330F-B95A-E537-D2A1D2D0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D8261CF-7E56-896D-0388-612BB07CC155}"/>
              </a:ext>
            </a:extLst>
          </p:cNvPr>
          <p:cNvGrpSpPr/>
          <p:nvPr/>
        </p:nvGrpSpPr>
        <p:grpSpPr>
          <a:xfrm>
            <a:off x="6468661" y="2314363"/>
            <a:ext cx="4751428" cy="3713138"/>
            <a:chOff x="6468661" y="2314363"/>
            <a:chExt cx="4751428" cy="3713138"/>
          </a:xfrm>
        </p:grpSpPr>
        <p:pic>
          <p:nvPicPr>
            <p:cNvPr id="12" name="Afbeelding 11" descr="Afbeelding met persoon, violet, kleding, schoeisel&#10;&#10;Automatisch gegenereerde beschrijving">
              <a:extLst>
                <a:ext uri="{FF2B5EF4-FFF2-40B4-BE49-F238E27FC236}">
                  <a16:creationId xmlns:a16="http://schemas.microsoft.com/office/drawing/2014/main" id="{E9D1D7D9-F069-5FB6-6378-A465F69D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661" y="2314363"/>
              <a:ext cx="1080000" cy="1080000"/>
            </a:xfrm>
            <a:prstGeom prst="ellipse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894EA7C-5501-44CF-B968-EF88616F04E8}"/>
                </a:ext>
              </a:extLst>
            </p:cNvPr>
            <p:cNvSpPr txBox="1"/>
            <p:nvPr/>
          </p:nvSpPr>
          <p:spPr>
            <a:xfrm>
              <a:off x="7869871" y="5032995"/>
              <a:ext cx="335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Energie, Water &amp; Veiligheid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5774EE7-32C3-194C-F18A-58EBF529452D}"/>
                </a:ext>
              </a:extLst>
            </p:cNvPr>
            <p:cNvSpPr txBox="1"/>
            <p:nvPr/>
          </p:nvSpPr>
          <p:spPr>
            <a:xfrm>
              <a:off x="7869871" y="3808835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Ontwerp, Productie &amp; Wereldhandel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A7513AC-980A-0903-4AE9-8D9B3EF38212}"/>
                </a:ext>
              </a:extLst>
            </p:cNvPr>
            <p:cNvSpPr txBox="1"/>
            <p:nvPr/>
          </p:nvSpPr>
          <p:spPr>
            <a:xfrm>
              <a:off x="7869871" y="2378090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Digitaal, media &amp; entertainment</a:t>
              </a:r>
            </a:p>
          </p:txBody>
        </p:sp>
        <p:pic>
          <p:nvPicPr>
            <p:cNvPr id="18" name="Afbeelding 17" descr="Afbeelding met hemel, kleding, tekenfilm, schoeisel&#10;&#10;Automatisch gegenereerde beschrijving">
              <a:extLst>
                <a:ext uri="{FF2B5EF4-FFF2-40B4-BE49-F238E27FC236}">
                  <a16:creationId xmlns:a16="http://schemas.microsoft.com/office/drawing/2014/main" id="{2663E030-8875-C822-0F76-BB41E4C75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661" y="4983501"/>
              <a:ext cx="1044000" cy="1044000"/>
            </a:xfrm>
            <a:prstGeom prst="ellipse">
              <a:avLst/>
            </a:prstGeom>
          </p:spPr>
        </p:pic>
        <p:pic>
          <p:nvPicPr>
            <p:cNvPr id="21" name="Afbeelding 20" descr="Afbeelding met persoon, kleding, Menselijk gezicht, tekenfilm&#10;&#10;Automatisch gegenereerde beschrijving">
              <a:extLst>
                <a:ext uri="{FF2B5EF4-FFF2-40B4-BE49-F238E27FC236}">
                  <a16:creationId xmlns:a16="http://schemas.microsoft.com/office/drawing/2014/main" id="{B7E36150-C47F-0FF8-7935-E9D4FC01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661" y="3616489"/>
              <a:ext cx="1044000" cy="1044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0252F2FF-ECFA-61F0-A6C6-B8CC6D0DB571}"/>
              </a:ext>
            </a:extLst>
          </p:cNvPr>
          <p:cNvSpPr/>
          <p:nvPr/>
        </p:nvSpPr>
        <p:spPr>
          <a:xfrm>
            <a:off x="7626906" y="2167212"/>
            <a:ext cx="2888166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7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95" y="1286585"/>
            <a:ext cx="4570509" cy="2562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de MAKERSPACE kun je je eigen uitvindingen maken en testen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578898" y="6473632"/>
            <a:ext cx="347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Claire </a:t>
            </a:r>
            <a:r>
              <a:rPr lang="nl-NL" sz="1400" b="1" dirty="0" err="1"/>
              <a:t>Droppert</a:t>
            </a:r>
            <a:r>
              <a:rPr lang="nl-NL" sz="1400" b="1" dirty="0"/>
              <a:t> </a:t>
            </a:r>
            <a:endParaRPr lang="nl-NL" b="1" dirty="0"/>
          </a:p>
        </p:txBody>
      </p:sp>
      <p:pic>
        <p:nvPicPr>
          <p:cNvPr id="10" name="Afbeelding 9" descr="Afbeelding met kleding, persoon, overdekt, machine&#10;&#10;Automatisch gegenereerde beschrijving">
            <a:extLst>
              <a:ext uri="{FF2B5EF4-FFF2-40B4-BE49-F238E27FC236}">
                <a16:creationId xmlns:a16="http://schemas.microsoft.com/office/drawing/2014/main" id="{83C98DC2-D357-3CE4-456C-E8B7225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62" y="3552602"/>
            <a:ext cx="4742661" cy="3050279"/>
          </a:xfrm>
          <a:prstGeom prst="rect">
            <a:avLst/>
          </a:prstGeom>
        </p:spPr>
      </p:pic>
      <p:pic>
        <p:nvPicPr>
          <p:cNvPr id="12" name="Afbeelding 11" descr="Afbeelding met kleding, persoon, Menselijk gezicht, gebouw&#10;&#10;Automatisch gegenereerde beschrijving">
            <a:extLst>
              <a:ext uri="{FF2B5EF4-FFF2-40B4-BE49-F238E27FC236}">
                <a16:creationId xmlns:a16="http://schemas.microsoft.com/office/drawing/2014/main" id="{750B8E27-3009-5E11-6460-BB52C7EEFF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62" y="288709"/>
            <a:ext cx="4742660" cy="30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578898" y="6473632"/>
            <a:ext cx="347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Claire </a:t>
            </a:r>
            <a:r>
              <a:rPr lang="nl-NL" sz="1400" b="1" dirty="0" err="1"/>
              <a:t>Droppert</a:t>
            </a:r>
            <a:r>
              <a:rPr lang="nl-NL" sz="1400" b="1" dirty="0"/>
              <a:t> </a:t>
            </a:r>
            <a:endParaRPr lang="nl-NL" b="1" dirty="0"/>
          </a:p>
        </p:txBody>
      </p:sp>
      <p:pic>
        <p:nvPicPr>
          <p:cNvPr id="10" name="Afbeelding 9" descr="Afbeelding met kleding, persoon, overdekt, machine&#10;&#10;Automatisch gegenereerde beschrijving">
            <a:extLst>
              <a:ext uri="{FF2B5EF4-FFF2-40B4-BE49-F238E27FC236}">
                <a16:creationId xmlns:a16="http://schemas.microsoft.com/office/drawing/2014/main" id="{83C98DC2-D357-3CE4-456C-E8B7225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62" y="3552602"/>
            <a:ext cx="4742661" cy="3050279"/>
          </a:xfrm>
          <a:prstGeom prst="rect">
            <a:avLst/>
          </a:prstGeom>
        </p:spPr>
      </p:pic>
      <p:pic>
        <p:nvPicPr>
          <p:cNvPr id="12" name="Afbeelding 11" descr="Afbeelding met kleding, persoon, Menselijk gezicht, gebouw&#10;&#10;Automatisch gegenereerde beschrijving">
            <a:extLst>
              <a:ext uri="{FF2B5EF4-FFF2-40B4-BE49-F238E27FC236}">
                <a16:creationId xmlns:a16="http://schemas.microsoft.com/office/drawing/2014/main" id="{750B8E27-3009-5E11-6460-BB52C7EEFF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62" y="288709"/>
            <a:ext cx="4742660" cy="301668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21BBA80-A5F0-BD23-C9A8-85A83D66C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7962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112654B-7F7A-6992-3C55-16C8B3B190F1}"/>
              </a:ext>
            </a:extLst>
          </p:cNvPr>
          <p:cNvGrpSpPr/>
          <p:nvPr/>
        </p:nvGrpSpPr>
        <p:grpSpPr>
          <a:xfrm>
            <a:off x="6451048" y="2299644"/>
            <a:ext cx="4769040" cy="3622046"/>
            <a:chOff x="6451048" y="2299644"/>
            <a:chExt cx="4769040" cy="3622046"/>
          </a:xfrm>
        </p:grpSpPr>
        <p:pic>
          <p:nvPicPr>
            <p:cNvPr id="8" name="Afbeelding 7" descr="Afbeelding met trainingsapparatuur, kleding, knie, persoon&#10;&#10;Automatisch gegenereerde beschrijving">
              <a:extLst>
                <a:ext uri="{FF2B5EF4-FFF2-40B4-BE49-F238E27FC236}">
                  <a16:creationId xmlns:a16="http://schemas.microsoft.com/office/drawing/2014/main" id="{C7CB94FE-A3BE-86BB-2C59-1A4EA2BE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760" y="2299644"/>
              <a:ext cx="1080000" cy="1080000"/>
            </a:xfrm>
            <a:prstGeom prst="ellipse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1F0D942C-9B6F-2846-A784-32E95D0A4306}"/>
                </a:ext>
              </a:extLst>
            </p:cNvPr>
            <p:cNvSpPr txBox="1"/>
            <p:nvPr/>
          </p:nvSpPr>
          <p:spPr>
            <a:xfrm>
              <a:off x="7869870" y="3799645"/>
              <a:ext cx="33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Voeding &amp; Natuur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9EF6C0-003E-039E-7487-BD310F4C7B56}"/>
                </a:ext>
              </a:extLst>
            </p:cNvPr>
            <p:cNvSpPr txBox="1"/>
            <p:nvPr/>
          </p:nvSpPr>
          <p:spPr>
            <a:xfrm>
              <a:off x="7908582" y="2545400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Mens &amp; gezondheid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C26D098-8B67-6818-639F-C5B59318A638}"/>
                </a:ext>
              </a:extLst>
            </p:cNvPr>
            <p:cNvSpPr txBox="1"/>
            <p:nvPr/>
          </p:nvSpPr>
          <p:spPr>
            <a:xfrm>
              <a:off x="7869870" y="4954249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Ontwerp, Productie &amp; Wereldhandel</a:t>
              </a:r>
            </a:p>
          </p:txBody>
        </p:sp>
        <p:pic>
          <p:nvPicPr>
            <p:cNvPr id="21" name="Afbeelding 20" descr="Afbeelding met persoon, kleding, Menselijk gezicht, tekenfilm&#10;&#10;Automatisch gegenereerde beschrijving">
              <a:extLst>
                <a:ext uri="{FF2B5EF4-FFF2-40B4-BE49-F238E27FC236}">
                  <a16:creationId xmlns:a16="http://schemas.microsoft.com/office/drawing/2014/main" id="{418C1AF6-326F-E351-4B15-CB2596F68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048" y="4841690"/>
              <a:ext cx="1080000" cy="1080000"/>
            </a:xfrm>
            <a:prstGeom prst="ellipse">
              <a:avLst/>
            </a:prstGeom>
          </p:spPr>
        </p:pic>
        <p:pic>
          <p:nvPicPr>
            <p:cNvPr id="24" name="Afbeelding 23" descr="Afbeelding met handkar, kar, jongen, persoon&#10;&#10;Automatisch gegenereerde beschrijving">
              <a:extLst>
                <a:ext uri="{FF2B5EF4-FFF2-40B4-BE49-F238E27FC236}">
                  <a16:creationId xmlns:a16="http://schemas.microsoft.com/office/drawing/2014/main" id="{AEBF82A0-8CD1-EF8A-3C2A-3E254DA09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760" y="3552602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A93DA2E7-CA0B-4E34-0933-5B7E2C702F0E}"/>
              </a:ext>
            </a:extLst>
          </p:cNvPr>
          <p:cNvSpPr/>
          <p:nvPr/>
        </p:nvSpPr>
        <p:spPr>
          <a:xfrm>
            <a:off x="7591125" y="4735955"/>
            <a:ext cx="3454235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7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7539" y="428785"/>
            <a:ext cx="5367848" cy="51772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COMFORTWONINGEN kunnen</a:t>
            </a:r>
            <a:br>
              <a:rPr lang="nl-NL" sz="4800" dirty="0"/>
            </a:br>
            <a:r>
              <a:rPr lang="nl-NL" sz="4800" dirty="0"/>
              <a:t>ouderen en gehandicapten zelfstandig blijven wonen met hulp van techniek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430990" y="6396330"/>
            <a:ext cx="412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Comfortwoning.com en WMO Radar</a:t>
            </a: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44B871-6204-CEF0-2F7C-AA4AE819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94" y="245360"/>
            <a:ext cx="5512469" cy="2772055"/>
          </a:xfrm>
          <a:prstGeom prst="rect">
            <a:avLst/>
          </a:prstGeom>
        </p:spPr>
      </p:pic>
      <p:pic>
        <p:nvPicPr>
          <p:cNvPr id="8" name="Afbeelding 7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B5722A08-71F5-5A69-A0AD-8AC41E51D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4" y="3167347"/>
            <a:ext cx="5512469" cy="34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430990" y="6396330"/>
            <a:ext cx="412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Comfortwoning.com en WMO Radar</a:t>
            </a: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44B871-6204-CEF0-2F7C-AA4AE819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94" y="245360"/>
            <a:ext cx="5512469" cy="2772055"/>
          </a:xfrm>
          <a:prstGeom prst="rect">
            <a:avLst/>
          </a:prstGeom>
        </p:spPr>
      </p:pic>
      <p:pic>
        <p:nvPicPr>
          <p:cNvPr id="8" name="Afbeelding 7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B5722A08-71F5-5A69-A0AD-8AC41E51D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4" y="3167347"/>
            <a:ext cx="5512469" cy="344529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2D0928-53BE-4214-1152-156CB7614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8B41AF-F6E1-6027-37BE-03C729ED7991}"/>
              </a:ext>
            </a:extLst>
          </p:cNvPr>
          <p:cNvGrpSpPr/>
          <p:nvPr/>
        </p:nvGrpSpPr>
        <p:grpSpPr>
          <a:xfrm>
            <a:off x="6478778" y="2207592"/>
            <a:ext cx="4687463" cy="3827602"/>
            <a:chOff x="6478778" y="2207592"/>
            <a:chExt cx="4687463" cy="3827602"/>
          </a:xfrm>
        </p:grpSpPr>
        <p:pic>
          <p:nvPicPr>
            <p:cNvPr id="10" name="Afbeelding 9" descr="Afbeelding met trainingsapparatuur, kleding, knie, persoon&#10;&#10;Automatisch gegenereerde beschrijving">
              <a:extLst>
                <a:ext uri="{FF2B5EF4-FFF2-40B4-BE49-F238E27FC236}">
                  <a16:creationId xmlns:a16="http://schemas.microsoft.com/office/drawing/2014/main" id="{ED7C8452-BFD9-D618-D189-990A6FCA6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523" y="3500053"/>
              <a:ext cx="1080000" cy="1080000"/>
            </a:xfrm>
            <a:prstGeom prst="ellipse">
              <a:avLst/>
            </a:prstGeom>
          </p:spPr>
        </p:pic>
        <p:pic>
          <p:nvPicPr>
            <p:cNvPr id="12" name="Afbeelding 11" descr="Afbeelding met persoon, violet, kleding, schoeisel&#10;&#10;Automatisch gegenereerde beschrijving">
              <a:extLst>
                <a:ext uri="{FF2B5EF4-FFF2-40B4-BE49-F238E27FC236}">
                  <a16:creationId xmlns:a16="http://schemas.microsoft.com/office/drawing/2014/main" id="{875C97D1-C10D-2C5D-392B-5F283C140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778" y="2207592"/>
              <a:ext cx="1080000" cy="1080000"/>
            </a:xfrm>
            <a:prstGeom prst="ellipse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03CC2CB-9287-47CC-036B-608865FA341B}"/>
                </a:ext>
              </a:extLst>
            </p:cNvPr>
            <p:cNvSpPr txBox="1"/>
            <p:nvPr/>
          </p:nvSpPr>
          <p:spPr>
            <a:xfrm>
              <a:off x="7816023" y="5071133"/>
              <a:ext cx="335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Energie, Water &amp; Veiligheid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F12FFC09-35CD-8CD0-CD1E-0EAB0D9BF042}"/>
                </a:ext>
              </a:extLst>
            </p:cNvPr>
            <p:cNvSpPr txBox="1"/>
            <p:nvPr/>
          </p:nvSpPr>
          <p:spPr>
            <a:xfrm>
              <a:off x="7869871" y="3808835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Mens &amp; Gezondheid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54FE8B0C-8581-1E16-9BA9-5D7E5B7E4013}"/>
                </a:ext>
              </a:extLst>
            </p:cNvPr>
            <p:cNvSpPr txBox="1"/>
            <p:nvPr/>
          </p:nvSpPr>
          <p:spPr>
            <a:xfrm>
              <a:off x="7869871" y="2366754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Digitaal, Media &amp; Entertainment</a:t>
              </a:r>
            </a:p>
          </p:txBody>
        </p:sp>
        <p:pic>
          <p:nvPicPr>
            <p:cNvPr id="26" name="Afbeelding 25" descr="Afbeelding met hemel, kleding, tekenfilm, schoeisel&#10;&#10;Automatisch gegenereerde beschrijving">
              <a:extLst>
                <a:ext uri="{FF2B5EF4-FFF2-40B4-BE49-F238E27FC236}">
                  <a16:creationId xmlns:a16="http://schemas.microsoft.com/office/drawing/2014/main" id="{4DC34D37-5608-2581-C020-175F1D0FB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4955194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F947F9B3-4C0E-4177-6869-0BCD037664FE}"/>
              </a:ext>
            </a:extLst>
          </p:cNvPr>
          <p:cNvSpPr/>
          <p:nvPr/>
        </p:nvSpPr>
        <p:spPr>
          <a:xfrm>
            <a:off x="7816023" y="3376107"/>
            <a:ext cx="2888166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9" y="38928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95" y="1286585"/>
            <a:ext cx="4570509" cy="2562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Met hulp van </a:t>
            </a:r>
            <a:r>
              <a:rPr lang="nl-NL" sz="4800"/>
              <a:t>technologie wordt </a:t>
            </a:r>
            <a:r>
              <a:rPr lang="nl-NL" sz="4800" dirty="0"/>
              <a:t>Rotterdam de slimste haven van de wereld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118088" y="6473632"/>
            <a:ext cx="493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VPRO Tegenlicht en Danny Cornelissen </a:t>
            </a: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91B0D9-06B3-A8FC-8888-0488D60D0B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3" y="301268"/>
            <a:ext cx="5140712" cy="2891651"/>
          </a:xfrm>
          <a:prstGeom prst="rect">
            <a:avLst/>
          </a:prstGeom>
        </p:spPr>
      </p:pic>
      <p:pic>
        <p:nvPicPr>
          <p:cNvPr id="8" name="Afbeelding 7" descr="Afbeelding met hemel, water, buitenshuis, watervoertuig&#10;&#10;Automatisch gegenereerde beschrijving">
            <a:extLst>
              <a:ext uri="{FF2B5EF4-FFF2-40B4-BE49-F238E27FC236}">
                <a16:creationId xmlns:a16="http://schemas.microsoft.com/office/drawing/2014/main" id="{37C36ED3-3B69-9A06-F721-30629D78E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96" y="3321398"/>
            <a:ext cx="5128625" cy="33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9" y="38928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118088" y="6473632"/>
            <a:ext cx="493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VPRO Tegenlicht en Danny Cornelissen </a:t>
            </a: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91B0D9-06B3-A8FC-8888-0488D60D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3" y="301268"/>
            <a:ext cx="5140712" cy="2891651"/>
          </a:xfrm>
          <a:prstGeom prst="rect">
            <a:avLst/>
          </a:prstGeom>
        </p:spPr>
      </p:pic>
      <p:pic>
        <p:nvPicPr>
          <p:cNvPr id="8" name="Afbeelding 7" descr="Afbeelding met hemel, water, buitenshuis, watervoertuig&#10;&#10;Automatisch gegenereerde beschrijving">
            <a:extLst>
              <a:ext uri="{FF2B5EF4-FFF2-40B4-BE49-F238E27FC236}">
                <a16:creationId xmlns:a16="http://schemas.microsoft.com/office/drawing/2014/main" id="{37C36ED3-3B69-9A06-F721-30629D78E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6" y="3321398"/>
            <a:ext cx="5128625" cy="3359650"/>
          </a:xfrm>
          <a:prstGeom prst="rect">
            <a:avLst/>
          </a:prstGeom>
        </p:spPr>
      </p:pic>
      <p:pic>
        <p:nvPicPr>
          <p:cNvPr id="18" name="Afbeelding 17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0018AC1F-64C3-A2E8-19A6-AA780F4382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3C793DF-25A1-A684-82CF-43F5CF508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7962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F19308B-FA9C-F021-32DA-B54B351F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0" y="252795"/>
            <a:ext cx="5140712" cy="2891651"/>
          </a:xfrm>
          <a:prstGeom prst="rect">
            <a:avLst/>
          </a:prstGeom>
        </p:spPr>
      </p:pic>
      <p:pic>
        <p:nvPicPr>
          <p:cNvPr id="28" name="Afbeelding 27" descr="Afbeelding met hemel, water, buitenshuis, watervoertuig&#10;&#10;Automatisch gegenereerde beschrijving">
            <a:extLst>
              <a:ext uri="{FF2B5EF4-FFF2-40B4-BE49-F238E27FC236}">
                <a16:creationId xmlns:a16="http://schemas.microsoft.com/office/drawing/2014/main" id="{F432F8BC-EE18-4F0E-14C8-61DC43865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3" y="3272925"/>
            <a:ext cx="5128625" cy="3359650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75ABCA47-694F-B812-E3EA-E2EB23BB6C6B}"/>
              </a:ext>
            </a:extLst>
          </p:cNvPr>
          <p:cNvGrpSpPr/>
          <p:nvPr/>
        </p:nvGrpSpPr>
        <p:grpSpPr>
          <a:xfrm>
            <a:off x="6337516" y="2306844"/>
            <a:ext cx="4748491" cy="3681650"/>
            <a:chOff x="6337516" y="2306844"/>
            <a:chExt cx="4748491" cy="3681650"/>
          </a:xfrm>
        </p:grpSpPr>
        <p:pic>
          <p:nvPicPr>
            <p:cNvPr id="20" name="Afbeelding 19" descr="Afbeelding met trainingsapparatuur, kleding, knie, persoon&#10;&#10;Automatisch gegenereerde beschrijving">
              <a:extLst>
                <a:ext uri="{FF2B5EF4-FFF2-40B4-BE49-F238E27FC236}">
                  <a16:creationId xmlns:a16="http://schemas.microsoft.com/office/drawing/2014/main" id="{EFD94734-74AC-9B8D-E41B-6EC74962C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516" y="3580926"/>
              <a:ext cx="1080000" cy="1080000"/>
            </a:xfrm>
            <a:prstGeom prst="ellipse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2965250-BBD6-9B96-4B66-B0369BDD4C2F}"/>
                </a:ext>
              </a:extLst>
            </p:cNvPr>
            <p:cNvSpPr txBox="1"/>
            <p:nvPr/>
          </p:nvSpPr>
          <p:spPr>
            <a:xfrm>
              <a:off x="7735789" y="5149114"/>
              <a:ext cx="335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Digitaal, Media &amp; Entertainment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96BF57B-30D7-300F-F659-6BE21A11F89B}"/>
                </a:ext>
              </a:extLst>
            </p:cNvPr>
            <p:cNvSpPr txBox="1"/>
            <p:nvPr/>
          </p:nvSpPr>
          <p:spPr>
            <a:xfrm>
              <a:off x="7735789" y="3899464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Mens &amp; gezondheid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2E9BCBC-718B-FF47-83F4-ADCAB9AEE6FE}"/>
                </a:ext>
              </a:extLst>
            </p:cNvPr>
            <p:cNvSpPr txBox="1"/>
            <p:nvPr/>
          </p:nvSpPr>
          <p:spPr>
            <a:xfrm>
              <a:off x="7735789" y="2456605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Ontwerp, Productie &amp; Wereldhandel</a:t>
              </a:r>
            </a:p>
          </p:txBody>
        </p:sp>
        <p:pic>
          <p:nvPicPr>
            <p:cNvPr id="25" name="Afbeelding 24" descr="Afbeelding met persoon, kleding, Menselijk gezicht, tekenfilm&#10;&#10;Automatisch gegenereerde beschrijving">
              <a:extLst>
                <a:ext uri="{FF2B5EF4-FFF2-40B4-BE49-F238E27FC236}">
                  <a16:creationId xmlns:a16="http://schemas.microsoft.com/office/drawing/2014/main" id="{F75757BF-4724-2B9B-BD20-7AAEFF800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516" y="2306844"/>
              <a:ext cx="1080000" cy="1080000"/>
            </a:xfrm>
            <a:prstGeom prst="ellipse">
              <a:avLst/>
            </a:prstGeom>
          </p:spPr>
        </p:pic>
        <p:pic>
          <p:nvPicPr>
            <p:cNvPr id="29" name="Afbeelding 28" descr="Afbeelding met persoon, violet, kleding, schoeisel&#10;&#10;Automatisch gegenereerde beschrijving">
              <a:extLst>
                <a:ext uri="{FF2B5EF4-FFF2-40B4-BE49-F238E27FC236}">
                  <a16:creationId xmlns:a16="http://schemas.microsoft.com/office/drawing/2014/main" id="{94485FFF-8BE4-E9AD-0AD0-202467221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516" y="4908494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1D5BEB40-4316-3F2C-DC8C-3D5D8CB02875}"/>
              </a:ext>
            </a:extLst>
          </p:cNvPr>
          <p:cNvSpPr/>
          <p:nvPr/>
        </p:nvSpPr>
        <p:spPr>
          <a:xfrm>
            <a:off x="7437349" y="2243265"/>
            <a:ext cx="3454235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4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036" y="1016389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5200" dirty="0"/>
              <a:t>Rotterdam is een stad vol ontdekkers, vernieuwers, creatieve makers en doeners.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Foto: Rotterdam Make </a:t>
            </a:r>
            <a:r>
              <a:rPr lang="nl-NL" sz="1400" b="1" dirty="0" err="1">
                <a:solidFill>
                  <a:schemeClr val="bg1"/>
                </a:solidFill>
              </a:rPr>
              <a:t>it</a:t>
            </a:r>
            <a:r>
              <a:rPr lang="nl-NL" sz="1400" b="1" dirty="0">
                <a:solidFill>
                  <a:schemeClr val="bg1"/>
                </a:solidFill>
              </a:rPr>
              <a:t> Happen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9" y="38928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95" y="1286585"/>
            <a:ext cx="4570509" cy="2562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Zonnepanelen op het dak van het station en de dierentuin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118088" y="6473632"/>
            <a:ext cx="493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Guido Pijper en Diergaarde Blijdorp </a:t>
            </a:r>
            <a:endParaRPr lang="nl-NL" b="1" dirty="0"/>
          </a:p>
        </p:txBody>
      </p:sp>
      <p:pic>
        <p:nvPicPr>
          <p:cNvPr id="10" name="Afbeelding 9" descr="Afbeelding met buitenshuis, Zonne-energie, zonne-energie, hemel&#10;&#10;Automatisch gegenereerde beschrijving">
            <a:extLst>
              <a:ext uri="{FF2B5EF4-FFF2-40B4-BE49-F238E27FC236}">
                <a16:creationId xmlns:a16="http://schemas.microsoft.com/office/drawing/2014/main" id="{B1227521-D86D-4543-287E-03FADC918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45" y="3605155"/>
            <a:ext cx="4838262" cy="2951761"/>
          </a:xfrm>
          <a:prstGeom prst="rect">
            <a:avLst/>
          </a:prstGeom>
        </p:spPr>
      </p:pic>
      <p:pic>
        <p:nvPicPr>
          <p:cNvPr id="13" name="Afbeelding 12" descr="Afbeelding met buitenshuis, Luchtfotografie, huis, Vogelperspectief&#10;&#10;Automatisch gegenereerde beschrijving">
            <a:extLst>
              <a:ext uri="{FF2B5EF4-FFF2-40B4-BE49-F238E27FC236}">
                <a16:creationId xmlns:a16="http://schemas.microsoft.com/office/drawing/2014/main" id="{7509485D-9D3F-050C-2FC9-3A15857509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5" y="216018"/>
            <a:ext cx="4819473" cy="32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118088" y="6473632"/>
            <a:ext cx="493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Guido Pijper en Diergaarde Blijdorp </a:t>
            </a:r>
            <a:endParaRPr lang="nl-NL" b="1" dirty="0"/>
          </a:p>
        </p:txBody>
      </p:sp>
      <p:pic>
        <p:nvPicPr>
          <p:cNvPr id="10" name="Afbeelding 9" descr="Afbeelding met buitenshuis, Zonne-energie, zonne-energie, hemel&#10;&#10;Automatisch gegenereerde beschrijving">
            <a:extLst>
              <a:ext uri="{FF2B5EF4-FFF2-40B4-BE49-F238E27FC236}">
                <a16:creationId xmlns:a16="http://schemas.microsoft.com/office/drawing/2014/main" id="{B1227521-D86D-4543-287E-03FADC918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45" y="3605155"/>
            <a:ext cx="4838262" cy="2951761"/>
          </a:xfrm>
          <a:prstGeom prst="rect">
            <a:avLst/>
          </a:prstGeom>
        </p:spPr>
      </p:pic>
      <p:pic>
        <p:nvPicPr>
          <p:cNvPr id="13" name="Afbeelding 12" descr="Afbeelding met buitenshuis, Luchtfotografie, huis, Vogelperspectief&#10;&#10;Automatisch gegenereerde beschrijving">
            <a:extLst>
              <a:ext uri="{FF2B5EF4-FFF2-40B4-BE49-F238E27FC236}">
                <a16:creationId xmlns:a16="http://schemas.microsoft.com/office/drawing/2014/main" id="{7509485D-9D3F-050C-2FC9-3A15857509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5" y="216018"/>
            <a:ext cx="4819473" cy="321298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167E985-80E5-0860-7E79-09E130554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2D62FED-7110-635B-B00E-AE3DB738F290}"/>
              </a:ext>
            </a:extLst>
          </p:cNvPr>
          <p:cNvGrpSpPr/>
          <p:nvPr/>
        </p:nvGrpSpPr>
        <p:grpSpPr>
          <a:xfrm>
            <a:off x="6483675" y="2207602"/>
            <a:ext cx="4955694" cy="3663219"/>
            <a:chOff x="6483675" y="2207602"/>
            <a:chExt cx="4955694" cy="366321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C4D7A770-6085-BD43-6135-9E69690F9C5F}"/>
                </a:ext>
              </a:extLst>
            </p:cNvPr>
            <p:cNvSpPr txBox="1"/>
            <p:nvPr/>
          </p:nvSpPr>
          <p:spPr>
            <a:xfrm>
              <a:off x="8089151" y="3571300"/>
              <a:ext cx="335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Energie, Water &amp; Veiligheid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455BC7E-4B91-A79F-D2F4-D6E22F76A3DB}"/>
                </a:ext>
              </a:extLst>
            </p:cNvPr>
            <p:cNvSpPr txBox="1"/>
            <p:nvPr/>
          </p:nvSpPr>
          <p:spPr>
            <a:xfrm>
              <a:off x="8089151" y="2367230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Voeding &amp; Natuur</a:t>
              </a:r>
            </a:p>
          </p:txBody>
        </p:sp>
        <p:pic>
          <p:nvPicPr>
            <p:cNvPr id="16" name="Afbeelding 15" descr="Afbeelding met hemel, kleding, tekenfilm, schoeisel&#10;&#10;Automatisch gegenereerde beschrijving">
              <a:extLst>
                <a:ext uri="{FF2B5EF4-FFF2-40B4-BE49-F238E27FC236}">
                  <a16:creationId xmlns:a16="http://schemas.microsoft.com/office/drawing/2014/main" id="{3B3D0339-F934-AD36-38CD-ECDFCA63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3499667"/>
              <a:ext cx="1080000" cy="1080000"/>
            </a:xfrm>
            <a:prstGeom prst="ellipse">
              <a:avLst/>
            </a:prstGeom>
          </p:spPr>
        </p:pic>
        <p:pic>
          <p:nvPicPr>
            <p:cNvPr id="17" name="Afbeelding 16" descr="Afbeelding met handkar, kar, jongen, persoon&#10;&#10;Automatisch gegenereerde beschrijving">
              <a:extLst>
                <a:ext uri="{FF2B5EF4-FFF2-40B4-BE49-F238E27FC236}">
                  <a16:creationId xmlns:a16="http://schemas.microsoft.com/office/drawing/2014/main" id="{B4ED0085-C671-EF69-AC25-EE048AAA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2207602"/>
              <a:ext cx="1080000" cy="1080000"/>
            </a:xfrm>
            <a:prstGeom prst="ellipse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60ECEAE-CADC-CF97-20CD-76894C3A9C1C}"/>
                </a:ext>
              </a:extLst>
            </p:cNvPr>
            <p:cNvSpPr txBox="1"/>
            <p:nvPr/>
          </p:nvSpPr>
          <p:spPr>
            <a:xfrm>
              <a:off x="8089151" y="4935263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Ontwerp, Productie &amp; Wereldhandel</a:t>
              </a:r>
            </a:p>
          </p:txBody>
        </p:sp>
        <p:pic>
          <p:nvPicPr>
            <p:cNvPr id="19" name="Afbeelding 18" descr="Afbeelding met persoon, kleding, Menselijk gezicht, tekenfilm&#10;&#10;Automatisch gegenereerde beschrijving">
              <a:extLst>
                <a:ext uri="{FF2B5EF4-FFF2-40B4-BE49-F238E27FC236}">
                  <a16:creationId xmlns:a16="http://schemas.microsoft.com/office/drawing/2014/main" id="{3C4E6796-261F-7DB5-E4B8-4B596DA0E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4790821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4085F0B0-8AF1-3086-F517-AF390466D496}"/>
              </a:ext>
            </a:extLst>
          </p:cNvPr>
          <p:cNvSpPr/>
          <p:nvPr/>
        </p:nvSpPr>
        <p:spPr>
          <a:xfrm>
            <a:off x="7699917" y="3346714"/>
            <a:ext cx="2888166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4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nl-NL" sz="5200" dirty="0"/>
              <a:t>En er is </a:t>
            </a:r>
            <a:r>
              <a:rPr lang="nl-NL" sz="5200"/>
              <a:t>nog heel veel </a:t>
            </a:r>
            <a:r>
              <a:rPr lang="nl-NL" sz="5200" dirty="0"/>
              <a:t>meer in Rotterdam!</a:t>
            </a:r>
            <a:br>
              <a:rPr lang="nl-NL" sz="5200" dirty="0"/>
            </a:br>
            <a:r>
              <a:rPr lang="nl-NL" sz="5200" dirty="0"/>
              <a:t>Wat ga jij ontdekken?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Foto: Rotterdam Make </a:t>
            </a:r>
            <a:r>
              <a:rPr lang="nl-NL" sz="1400" b="1" dirty="0" err="1">
                <a:solidFill>
                  <a:schemeClr val="bg1"/>
                </a:solidFill>
              </a:rPr>
              <a:t>it</a:t>
            </a:r>
            <a:r>
              <a:rPr lang="nl-NL" sz="1400" b="1" dirty="0">
                <a:solidFill>
                  <a:schemeClr val="bg1"/>
                </a:solidFill>
              </a:rPr>
              <a:t> Happen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719" y="146366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4800" dirty="0"/>
              <a:t>Er zijn 7 werelden van techniek, en die vind je allemaal in Rotterdam!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Foto: Rotterdam Make </a:t>
            </a:r>
            <a:r>
              <a:rPr lang="nl-NL" sz="1400" b="1" dirty="0" err="1">
                <a:solidFill>
                  <a:schemeClr val="bg1"/>
                </a:solidFill>
              </a:rPr>
              <a:t>it</a:t>
            </a:r>
            <a:r>
              <a:rPr lang="nl-NL" sz="1400" b="1" dirty="0">
                <a:solidFill>
                  <a:schemeClr val="bg1"/>
                </a:solidFill>
              </a:rPr>
              <a:t> Happen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FAFC565-192C-599D-9F06-D948548B9088}"/>
              </a:ext>
            </a:extLst>
          </p:cNvPr>
          <p:cNvGrpSpPr/>
          <p:nvPr/>
        </p:nvGrpSpPr>
        <p:grpSpPr>
          <a:xfrm>
            <a:off x="5286032" y="325550"/>
            <a:ext cx="1350452" cy="1427353"/>
            <a:chOff x="4344444" y="634997"/>
            <a:chExt cx="2623406" cy="2772795"/>
          </a:xfrm>
        </p:grpSpPr>
        <p:pic>
          <p:nvPicPr>
            <p:cNvPr id="4" name="Afbeelding 3" descr="Afbeelding met hemel, kleding, tekenfilm, schoeisel&#10;&#10;Automatisch gegenereerde beschrijving">
              <a:extLst>
                <a:ext uri="{FF2B5EF4-FFF2-40B4-BE49-F238E27FC236}">
                  <a16:creationId xmlns:a16="http://schemas.microsoft.com/office/drawing/2014/main" id="{5AEB8F33-CECB-A058-178B-17B1F04CD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44" y="784386"/>
              <a:ext cx="2623406" cy="2623406"/>
            </a:xfrm>
            <a:prstGeom prst="ellipse">
              <a:avLst/>
            </a:prstGeom>
          </p:spPr>
        </p:pic>
        <p:sp>
          <p:nvSpPr>
            <p:cNvPr id="7" name="Tekstvak 1">
              <a:extLst>
                <a:ext uri="{FF2B5EF4-FFF2-40B4-BE49-F238E27FC236}">
                  <a16:creationId xmlns:a16="http://schemas.microsoft.com/office/drawing/2014/main" id="{EBDE1C4F-AF6C-20A8-EAFD-59692B04261F}"/>
                </a:ext>
              </a:extLst>
            </p:cNvPr>
            <p:cNvSpPr txBox="1"/>
            <p:nvPr/>
          </p:nvSpPr>
          <p:spPr>
            <a:xfrm>
              <a:off x="4344444" y="634997"/>
              <a:ext cx="2623406" cy="178357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875377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Energie, water &amp; veiligheid</a:t>
              </a:r>
              <a:endPara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1AF611A3-47C3-CF2C-4F1D-5B0897715DEA}"/>
              </a:ext>
            </a:extLst>
          </p:cNvPr>
          <p:cNvGrpSpPr/>
          <p:nvPr/>
        </p:nvGrpSpPr>
        <p:grpSpPr>
          <a:xfrm>
            <a:off x="9819969" y="3518115"/>
            <a:ext cx="1350452" cy="1450675"/>
            <a:chOff x="9337255" y="2449000"/>
            <a:chExt cx="2623406" cy="2818100"/>
          </a:xfrm>
        </p:grpSpPr>
        <p:pic>
          <p:nvPicPr>
            <p:cNvPr id="9" name="Afbeelding 8" descr="Afbeelding met roze, Menselijk gezicht, Magenta, paars&#10;&#10;Automatisch gegenereerde beschrijving">
              <a:extLst>
                <a:ext uri="{FF2B5EF4-FFF2-40B4-BE49-F238E27FC236}">
                  <a16:creationId xmlns:a16="http://schemas.microsoft.com/office/drawing/2014/main" id="{B3A913C4-8C27-84A5-59B1-F29C65533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255" y="2643694"/>
              <a:ext cx="2623406" cy="2623406"/>
            </a:xfrm>
            <a:prstGeom prst="ellipse">
              <a:avLst/>
            </a:prstGeom>
          </p:spPr>
        </p:pic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762EA8FD-0D9C-1CF4-9439-E9F1728A2EF0}"/>
                </a:ext>
              </a:extLst>
            </p:cNvPr>
            <p:cNvSpPr txBox="1"/>
            <p:nvPr/>
          </p:nvSpPr>
          <p:spPr>
            <a:xfrm>
              <a:off x="9429438" y="2449000"/>
              <a:ext cx="2425700" cy="20891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875377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High-tech &amp; science</a:t>
              </a:r>
              <a:endPara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515353B-0329-2F73-5243-61539CF1C042}"/>
              </a:ext>
            </a:extLst>
          </p:cNvPr>
          <p:cNvGrpSpPr/>
          <p:nvPr/>
        </p:nvGrpSpPr>
        <p:grpSpPr>
          <a:xfrm>
            <a:off x="3858935" y="4829513"/>
            <a:ext cx="1350452" cy="1445184"/>
            <a:chOff x="3755585" y="3853797"/>
            <a:chExt cx="2623406" cy="2807433"/>
          </a:xfrm>
        </p:grpSpPr>
        <p:pic>
          <p:nvPicPr>
            <p:cNvPr id="12" name="Afbeelding 11" descr="Afbeelding met trainingsapparatuur, kleding, knie, persoon&#10;&#10;Automatisch gegenereerde beschrijving">
              <a:extLst>
                <a:ext uri="{FF2B5EF4-FFF2-40B4-BE49-F238E27FC236}">
                  <a16:creationId xmlns:a16="http://schemas.microsoft.com/office/drawing/2014/main" id="{6AC3ED42-3AE4-C661-8F53-2D8984A6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585" y="4037824"/>
              <a:ext cx="2623406" cy="2623406"/>
            </a:xfrm>
            <a:prstGeom prst="ellipse">
              <a:avLst/>
            </a:prstGeom>
          </p:spPr>
        </p:pic>
        <p:sp>
          <p:nvSpPr>
            <p:cNvPr id="13" name="Tekstvak 1">
              <a:extLst>
                <a:ext uri="{FF2B5EF4-FFF2-40B4-BE49-F238E27FC236}">
                  <a16:creationId xmlns:a16="http://schemas.microsoft.com/office/drawing/2014/main" id="{27C4C561-B471-22C4-F90E-FC429EB2F7AA}"/>
                </a:ext>
              </a:extLst>
            </p:cNvPr>
            <p:cNvSpPr txBox="1"/>
            <p:nvPr/>
          </p:nvSpPr>
          <p:spPr>
            <a:xfrm>
              <a:off x="3896020" y="3853797"/>
              <a:ext cx="2425700" cy="20891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875377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Mens &amp; gezondheid</a:t>
              </a:r>
              <a:endPara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07F72A3-2D99-1A1D-A1B5-B1DC61FF7BEC}"/>
              </a:ext>
            </a:extLst>
          </p:cNvPr>
          <p:cNvGrpSpPr/>
          <p:nvPr/>
        </p:nvGrpSpPr>
        <p:grpSpPr>
          <a:xfrm>
            <a:off x="6920201" y="4800669"/>
            <a:ext cx="1350452" cy="1474028"/>
            <a:chOff x="6731817" y="3613537"/>
            <a:chExt cx="2623406" cy="2863466"/>
          </a:xfrm>
        </p:grpSpPr>
        <p:pic>
          <p:nvPicPr>
            <p:cNvPr id="15" name="Afbeelding 14" descr="Afbeelding met kleding, tekenfilm, schoeisel, persoon&#10;&#10;Automatisch gegenereerde beschrijving">
              <a:extLst>
                <a:ext uri="{FF2B5EF4-FFF2-40B4-BE49-F238E27FC236}">
                  <a16:creationId xmlns:a16="http://schemas.microsoft.com/office/drawing/2014/main" id="{8268176A-69C0-C52A-A0AA-966D2A26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817" y="3853597"/>
              <a:ext cx="2623406" cy="2623406"/>
            </a:xfrm>
            <a:prstGeom prst="ellipse">
              <a:avLst/>
            </a:prstGeom>
          </p:spPr>
        </p:pic>
        <p:sp>
          <p:nvSpPr>
            <p:cNvPr id="16" name="Tekstvak 1">
              <a:extLst>
                <a:ext uri="{FF2B5EF4-FFF2-40B4-BE49-F238E27FC236}">
                  <a16:creationId xmlns:a16="http://schemas.microsoft.com/office/drawing/2014/main" id="{E4D9E817-48E1-0D13-B480-DBA914DDD73A}"/>
                </a:ext>
              </a:extLst>
            </p:cNvPr>
            <p:cNvSpPr txBox="1"/>
            <p:nvPr/>
          </p:nvSpPr>
          <p:spPr>
            <a:xfrm>
              <a:off x="6830670" y="3613537"/>
              <a:ext cx="2425700" cy="20891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875377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Wonen, werken &amp; verkeer</a:t>
              </a:r>
              <a:endPara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5D16E8EF-5F75-7FCE-10F6-DFD36253FD07}"/>
              </a:ext>
            </a:extLst>
          </p:cNvPr>
          <p:cNvGrpSpPr/>
          <p:nvPr/>
        </p:nvGrpSpPr>
        <p:grpSpPr>
          <a:xfrm>
            <a:off x="8645169" y="770581"/>
            <a:ext cx="1357319" cy="1417800"/>
            <a:chOff x="6855118" y="414186"/>
            <a:chExt cx="2636746" cy="2754237"/>
          </a:xfrm>
        </p:grpSpPr>
        <p:pic>
          <p:nvPicPr>
            <p:cNvPr id="18" name="Afbeelding 17" descr="Afbeelding met persoon, kleding, Menselijk gezicht, tekenfilm&#10;&#10;Automatisch gegenereerde beschrijving">
              <a:extLst>
                <a:ext uri="{FF2B5EF4-FFF2-40B4-BE49-F238E27FC236}">
                  <a16:creationId xmlns:a16="http://schemas.microsoft.com/office/drawing/2014/main" id="{AA22A3A2-12B1-D82E-805E-BB7FC5D3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58" y="545017"/>
              <a:ext cx="2623406" cy="2623406"/>
            </a:xfrm>
            <a:prstGeom prst="ellipse">
              <a:avLst/>
            </a:prstGeom>
          </p:spPr>
        </p:pic>
        <p:sp>
          <p:nvSpPr>
            <p:cNvPr id="19" name="Tekstvak 1">
              <a:extLst>
                <a:ext uri="{FF2B5EF4-FFF2-40B4-BE49-F238E27FC236}">
                  <a16:creationId xmlns:a16="http://schemas.microsoft.com/office/drawing/2014/main" id="{0B631CBB-D2DE-ED2A-1C0A-7B93CFBC6551}"/>
                </a:ext>
              </a:extLst>
            </p:cNvPr>
            <p:cNvSpPr txBox="1"/>
            <p:nvPr/>
          </p:nvSpPr>
          <p:spPr>
            <a:xfrm>
              <a:off x="6855118" y="414186"/>
              <a:ext cx="2623406" cy="226551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902685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Ontwerp, productie &amp; wereldhandel</a:t>
              </a:r>
              <a:endPara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EED656E-8805-56D7-8DD2-35E2A618C3DC}"/>
              </a:ext>
            </a:extLst>
          </p:cNvPr>
          <p:cNvGrpSpPr/>
          <p:nvPr/>
        </p:nvGrpSpPr>
        <p:grpSpPr>
          <a:xfrm>
            <a:off x="873934" y="3618338"/>
            <a:ext cx="1350452" cy="1409387"/>
            <a:chOff x="634319" y="3575091"/>
            <a:chExt cx="2623406" cy="2737893"/>
          </a:xfrm>
        </p:grpSpPr>
        <p:pic>
          <p:nvPicPr>
            <p:cNvPr id="21" name="Afbeelding 20" descr="Afbeelding met handkar, kar, jongen, persoon&#10;&#10;Automatisch gegenereerde beschrijving">
              <a:extLst>
                <a:ext uri="{FF2B5EF4-FFF2-40B4-BE49-F238E27FC236}">
                  <a16:creationId xmlns:a16="http://schemas.microsoft.com/office/drawing/2014/main" id="{055C607A-8A02-C46B-268C-5FD7FF74E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19" y="3689578"/>
              <a:ext cx="2623406" cy="2623406"/>
            </a:xfrm>
            <a:prstGeom prst="ellipse">
              <a:avLst/>
            </a:prstGeom>
          </p:spPr>
        </p:pic>
        <p:sp>
          <p:nvSpPr>
            <p:cNvPr id="22" name="Tekstvak 1">
              <a:extLst>
                <a:ext uri="{FF2B5EF4-FFF2-40B4-BE49-F238E27FC236}">
                  <a16:creationId xmlns:a16="http://schemas.microsoft.com/office/drawing/2014/main" id="{7E02A4FB-6C14-EEAB-720F-BF05ECE31788}"/>
                </a:ext>
              </a:extLst>
            </p:cNvPr>
            <p:cNvSpPr txBox="1"/>
            <p:nvPr/>
          </p:nvSpPr>
          <p:spPr>
            <a:xfrm>
              <a:off x="733172" y="3575091"/>
              <a:ext cx="2425700" cy="20891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875377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Voeding &amp; natuur</a:t>
              </a:r>
              <a:endPara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7BC3E05D-EF85-7A8C-CEC7-633023034BC8}"/>
              </a:ext>
            </a:extLst>
          </p:cNvPr>
          <p:cNvGrpSpPr/>
          <p:nvPr/>
        </p:nvGrpSpPr>
        <p:grpSpPr>
          <a:xfrm>
            <a:off x="1889835" y="755105"/>
            <a:ext cx="1380646" cy="1433276"/>
            <a:chOff x="1079069" y="384123"/>
            <a:chExt cx="2682061" cy="2784300"/>
          </a:xfrm>
        </p:grpSpPr>
        <p:pic>
          <p:nvPicPr>
            <p:cNvPr id="24" name="Afbeelding 23" descr="Afbeelding met persoon, violet, kleding, schoeisel&#10;&#10;Automatisch gegenereerde beschrijving">
              <a:extLst>
                <a:ext uri="{FF2B5EF4-FFF2-40B4-BE49-F238E27FC236}">
                  <a16:creationId xmlns:a16="http://schemas.microsoft.com/office/drawing/2014/main" id="{3A16212D-76A2-91D1-1640-B25A88A54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24" y="545017"/>
              <a:ext cx="2623406" cy="2623406"/>
            </a:xfrm>
            <a:prstGeom prst="ellipse">
              <a:avLst/>
            </a:prstGeom>
          </p:spPr>
        </p:pic>
        <p:sp>
          <p:nvSpPr>
            <p:cNvPr id="25" name="Tekstvak 1">
              <a:extLst>
                <a:ext uri="{FF2B5EF4-FFF2-40B4-BE49-F238E27FC236}">
                  <a16:creationId xmlns:a16="http://schemas.microsoft.com/office/drawing/2014/main" id="{7DE6B62B-E3A4-E5C0-930C-8E04BB7287DB}"/>
                </a:ext>
              </a:extLst>
            </p:cNvPr>
            <p:cNvSpPr txBox="1"/>
            <p:nvPr/>
          </p:nvSpPr>
          <p:spPr>
            <a:xfrm>
              <a:off x="1079069" y="384123"/>
              <a:ext cx="2682061" cy="20891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0875377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Digitaal, media &amp; entertainment</a:t>
              </a:r>
              <a:endPara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0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896" y="1413044"/>
            <a:ext cx="4876052" cy="20409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Huizen en kantoren bouwen op het water!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Rotterdam Make </a:t>
            </a:r>
            <a:r>
              <a:rPr lang="nl-NL" sz="1400" b="1" dirty="0" err="1"/>
              <a:t>it</a:t>
            </a:r>
            <a:r>
              <a:rPr lang="nl-NL" sz="1400" b="1" dirty="0"/>
              <a:t> Happen</a:t>
            </a:r>
            <a:endParaRPr lang="nl-NL" b="1" dirty="0"/>
          </a:p>
        </p:txBody>
      </p:sp>
      <p:pic>
        <p:nvPicPr>
          <p:cNvPr id="4" name="Afbeelding 3" descr="Afbeelding met buitenshuis, hemel, water, boom&#10;&#10;Automatisch gegenereerde beschrijving">
            <a:extLst>
              <a:ext uri="{FF2B5EF4-FFF2-40B4-BE49-F238E27FC236}">
                <a16:creationId xmlns:a16="http://schemas.microsoft.com/office/drawing/2014/main" id="{B1B621B9-256E-FAFA-EF3A-C87C2D5E6C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49" y="3707563"/>
            <a:ext cx="4876052" cy="2743200"/>
          </a:xfrm>
          <a:prstGeom prst="rect">
            <a:avLst/>
          </a:prstGeom>
        </p:spPr>
      </p:pic>
      <p:pic>
        <p:nvPicPr>
          <p:cNvPr id="8" name="Afbeelding 7" descr="Afbeelding met buitenshuis, water, gebouw, meer&#10;&#10;Automatisch gegenereerde beschrijving">
            <a:extLst>
              <a:ext uri="{FF2B5EF4-FFF2-40B4-BE49-F238E27FC236}">
                <a16:creationId xmlns:a16="http://schemas.microsoft.com/office/drawing/2014/main" id="{5CEDEAB9-232C-ABC3-17DD-821FCDB9C4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49" y="710798"/>
            <a:ext cx="48760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5003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Rotterdam Make </a:t>
            </a:r>
            <a:r>
              <a:rPr lang="nl-NL" sz="1400" b="1" dirty="0" err="1"/>
              <a:t>it</a:t>
            </a:r>
            <a:r>
              <a:rPr lang="nl-NL" sz="1400" b="1" dirty="0"/>
              <a:t> Happen</a:t>
            </a:r>
            <a:endParaRPr lang="nl-NL" b="1" dirty="0"/>
          </a:p>
        </p:txBody>
      </p:sp>
      <p:pic>
        <p:nvPicPr>
          <p:cNvPr id="4" name="Afbeelding 3" descr="Afbeelding met buitenshuis, hemel, water, boom&#10;&#10;Automatisch gegenereerde beschrijving">
            <a:extLst>
              <a:ext uri="{FF2B5EF4-FFF2-40B4-BE49-F238E27FC236}">
                <a16:creationId xmlns:a16="http://schemas.microsoft.com/office/drawing/2014/main" id="{B1B621B9-256E-FAFA-EF3A-C87C2D5E6C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49" y="3707563"/>
            <a:ext cx="4876052" cy="2743200"/>
          </a:xfrm>
          <a:prstGeom prst="rect">
            <a:avLst/>
          </a:prstGeom>
        </p:spPr>
      </p:pic>
      <p:pic>
        <p:nvPicPr>
          <p:cNvPr id="8" name="Afbeelding 7" descr="Afbeelding met buitenshuis, water, gebouw, meer&#10;&#10;Automatisch gegenereerde beschrijving">
            <a:extLst>
              <a:ext uri="{FF2B5EF4-FFF2-40B4-BE49-F238E27FC236}">
                <a16:creationId xmlns:a16="http://schemas.microsoft.com/office/drawing/2014/main" id="{5CEDEAB9-232C-ABC3-17DD-821FCDB9C4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49" y="710798"/>
            <a:ext cx="4876052" cy="2743200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54BA95B6-4253-8F1E-CD64-2E49C6DA62AC}"/>
              </a:ext>
            </a:extLst>
          </p:cNvPr>
          <p:cNvGrpSpPr/>
          <p:nvPr/>
        </p:nvGrpSpPr>
        <p:grpSpPr>
          <a:xfrm>
            <a:off x="6483675" y="2207602"/>
            <a:ext cx="4736414" cy="3666553"/>
            <a:chOff x="6483675" y="2207602"/>
            <a:chExt cx="4736414" cy="3666553"/>
          </a:xfrm>
        </p:grpSpPr>
        <p:pic>
          <p:nvPicPr>
            <p:cNvPr id="7" name="Afbeelding 6" descr="Afbeelding met trainingsapparatuur, kleding, knie, persoon&#10;&#10;Automatisch gegenereerde beschrijving">
              <a:extLst>
                <a:ext uri="{FF2B5EF4-FFF2-40B4-BE49-F238E27FC236}">
                  <a16:creationId xmlns:a16="http://schemas.microsoft.com/office/drawing/2014/main" id="{DDC03FD2-FA63-4FEB-4CFB-F38BF92DD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3432447"/>
              <a:ext cx="1080000" cy="1080000"/>
            </a:xfrm>
            <a:prstGeom prst="ellipse">
              <a:avLst/>
            </a:prstGeom>
          </p:spPr>
        </p:pic>
        <p:pic>
          <p:nvPicPr>
            <p:cNvPr id="11" name="Afbeelding 10" descr="Afbeelding met kleding, tekenfilm, schoeisel, persoon&#10;&#10;Automatisch gegenereerde beschrijving">
              <a:extLst>
                <a:ext uri="{FF2B5EF4-FFF2-40B4-BE49-F238E27FC236}">
                  <a16:creationId xmlns:a16="http://schemas.microsoft.com/office/drawing/2014/main" id="{67F5E97C-6A19-C2BC-9BAC-93EF4F233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2207602"/>
              <a:ext cx="1080000" cy="1080000"/>
            </a:xfrm>
            <a:prstGeom prst="ellipse">
              <a:avLst/>
            </a:prstGeom>
          </p:spPr>
        </p:pic>
        <p:pic>
          <p:nvPicPr>
            <p:cNvPr id="14" name="Afbeelding 13" descr="Afbeelding met persoon, violet, kleding, schoeisel&#10;&#10;Automatisch gegenereerde beschrijving">
              <a:extLst>
                <a:ext uri="{FF2B5EF4-FFF2-40B4-BE49-F238E27FC236}">
                  <a16:creationId xmlns:a16="http://schemas.microsoft.com/office/drawing/2014/main" id="{FD5C1131-4655-8D8C-8DDD-08C5372D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75" y="4794155"/>
              <a:ext cx="1080000" cy="1080000"/>
            </a:xfrm>
            <a:prstGeom prst="ellipse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5EFC29F-3B89-4BAB-0147-BD0F37E7395A}"/>
                </a:ext>
              </a:extLst>
            </p:cNvPr>
            <p:cNvSpPr txBox="1"/>
            <p:nvPr/>
          </p:nvSpPr>
          <p:spPr>
            <a:xfrm>
              <a:off x="7869871" y="2329500"/>
              <a:ext cx="335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Wonen, Werken &amp; Verkeer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08F3CE2E-E3F5-5A2D-8C91-D50054097F2C}"/>
                </a:ext>
              </a:extLst>
            </p:cNvPr>
            <p:cNvSpPr txBox="1"/>
            <p:nvPr/>
          </p:nvSpPr>
          <p:spPr>
            <a:xfrm>
              <a:off x="7869871" y="3741229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Mens &amp; Gezondheid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D462F78A-5811-4936-197B-0454151B8B71}"/>
                </a:ext>
              </a:extLst>
            </p:cNvPr>
            <p:cNvSpPr txBox="1"/>
            <p:nvPr/>
          </p:nvSpPr>
          <p:spPr>
            <a:xfrm>
              <a:off x="7869871" y="4954249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Digitaal, Media &amp; Entertainment</a:t>
              </a:r>
            </a:p>
          </p:txBody>
        </p:sp>
      </p:grpSp>
      <p:sp>
        <p:nvSpPr>
          <p:cNvPr id="12" name="Ovaal 11">
            <a:extLst>
              <a:ext uri="{FF2B5EF4-FFF2-40B4-BE49-F238E27FC236}">
                <a16:creationId xmlns:a16="http://schemas.microsoft.com/office/drawing/2014/main" id="{6E9C0EFF-0CFF-4754-1D84-371A82779D9F}"/>
              </a:ext>
            </a:extLst>
          </p:cNvPr>
          <p:cNvSpPr/>
          <p:nvPr/>
        </p:nvSpPr>
        <p:spPr>
          <a:xfrm>
            <a:off x="7608357" y="2115325"/>
            <a:ext cx="3155795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0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9002" y="1401766"/>
            <a:ext cx="4876052" cy="33221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Onderzoek naar de mogelijkheden van HOLOBOX: </a:t>
            </a:r>
            <a:br>
              <a:rPr lang="nl-NL" sz="4800" dirty="0"/>
            </a:br>
            <a:r>
              <a:rPr lang="nl-NL" sz="4800" dirty="0"/>
              <a:t>Krijgen jullie straks les van een hologram?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497229" y="6378561"/>
            <a:ext cx="349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Foto: Erasmus Universiteit Rotterdam </a:t>
            </a:r>
            <a:endParaRPr lang="nl-NL" b="1" dirty="0"/>
          </a:p>
        </p:txBody>
      </p:sp>
      <p:pic>
        <p:nvPicPr>
          <p:cNvPr id="10" name="Afbeelding 9" descr="Afbeelding met tekst, raam, spiegel, interieurontwerp&#10;&#10;Automatisch gegenereerde beschrijving">
            <a:extLst>
              <a:ext uri="{FF2B5EF4-FFF2-40B4-BE49-F238E27FC236}">
                <a16:creationId xmlns:a16="http://schemas.microsoft.com/office/drawing/2014/main" id="{4A73BDC1-8E3B-9E7E-839D-AD322446B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85" y="718709"/>
            <a:ext cx="5144220" cy="54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8497229" y="6378561"/>
            <a:ext cx="349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Foto: Erasmus Universiteit Rotterdam </a:t>
            </a:r>
            <a:endParaRPr lang="nl-NL" b="1" dirty="0"/>
          </a:p>
        </p:txBody>
      </p:sp>
      <p:pic>
        <p:nvPicPr>
          <p:cNvPr id="10" name="Afbeelding 9" descr="Afbeelding met tekst, raam, spiegel, interieurontwerp&#10;&#10;Automatisch gegenereerde beschrijving">
            <a:extLst>
              <a:ext uri="{FF2B5EF4-FFF2-40B4-BE49-F238E27FC236}">
                <a16:creationId xmlns:a16="http://schemas.microsoft.com/office/drawing/2014/main" id="{4A73BDC1-8E3B-9E7E-839D-AD322446B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85" y="718709"/>
            <a:ext cx="5144220" cy="542058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CFE2A85-DC74-BA3C-77C8-FD21DF67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BB0492E-C0EA-B63A-C202-74F65E36CE5D}"/>
              </a:ext>
            </a:extLst>
          </p:cNvPr>
          <p:cNvGrpSpPr/>
          <p:nvPr/>
        </p:nvGrpSpPr>
        <p:grpSpPr>
          <a:xfrm>
            <a:off x="6446897" y="2131189"/>
            <a:ext cx="5239580" cy="3742966"/>
            <a:chOff x="6446897" y="2166782"/>
            <a:chExt cx="5239580" cy="3742966"/>
          </a:xfrm>
        </p:grpSpPr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1CA277D-B4FF-ACE4-787E-6EEB3CDC2969}"/>
                </a:ext>
              </a:extLst>
            </p:cNvPr>
            <p:cNvSpPr txBox="1"/>
            <p:nvPr/>
          </p:nvSpPr>
          <p:spPr>
            <a:xfrm>
              <a:off x="7869870" y="2450860"/>
              <a:ext cx="381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Energie, Water &amp; Veiligheid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17FC323A-6031-1F8F-5268-933BA1D34F9D}"/>
                </a:ext>
              </a:extLst>
            </p:cNvPr>
            <p:cNvSpPr txBox="1"/>
            <p:nvPr/>
          </p:nvSpPr>
          <p:spPr>
            <a:xfrm>
              <a:off x="7869870" y="3785493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Voeding &amp; Natuur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20EAFE2-B6CE-F37E-CCB0-5A582B355F4C}"/>
                </a:ext>
              </a:extLst>
            </p:cNvPr>
            <p:cNvSpPr txBox="1"/>
            <p:nvPr/>
          </p:nvSpPr>
          <p:spPr>
            <a:xfrm>
              <a:off x="7869870" y="5130818"/>
              <a:ext cx="3155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/>
                <a:t>High-tech</a:t>
              </a:r>
              <a:r>
                <a:rPr lang="nl-NL" sz="2400" dirty="0"/>
                <a:t> &amp; </a:t>
              </a:r>
              <a:r>
                <a:rPr lang="nl-NL" sz="2400" dirty="0" err="1"/>
                <a:t>Science</a:t>
              </a:r>
              <a:endParaRPr lang="nl-NL" sz="2400" dirty="0"/>
            </a:p>
          </p:txBody>
        </p:sp>
        <p:pic>
          <p:nvPicPr>
            <p:cNvPr id="17" name="Afbeelding 16" descr="Afbeelding met hemel, kleding, tekenfilm, schoeisel&#10;&#10;Automatisch gegenereerde beschrijving">
              <a:extLst>
                <a:ext uri="{FF2B5EF4-FFF2-40B4-BE49-F238E27FC236}">
                  <a16:creationId xmlns:a16="http://schemas.microsoft.com/office/drawing/2014/main" id="{DABBA9FC-80B5-B608-68A2-AF63C084F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897" y="2166782"/>
              <a:ext cx="1080000" cy="1080000"/>
            </a:xfrm>
            <a:prstGeom prst="ellipse">
              <a:avLst/>
            </a:prstGeom>
          </p:spPr>
        </p:pic>
        <p:pic>
          <p:nvPicPr>
            <p:cNvPr id="20" name="Afbeelding 19" descr="Afbeelding met roze, Menselijk gezicht, Magenta, paars&#10;&#10;Automatisch gegenereerde beschrijving">
              <a:extLst>
                <a:ext uri="{FF2B5EF4-FFF2-40B4-BE49-F238E27FC236}">
                  <a16:creationId xmlns:a16="http://schemas.microsoft.com/office/drawing/2014/main" id="{83CAF0A5-0302-E4CA-A9E1-EABD6CC3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897" y="4829748"/>
              <a:ext cx="1080000" cy="1080000"/>
            </a:xfrm>
            <a:prstGeom prst="ellipse">
              <a:avLst/>
            </a:prstGeom>
          </p:spPr>
        </p:pic>
        <p:pic>
          <p:nvPicPr>
            <p:cNvPr id="23" name="Afbeelding 22" descr="Afbeelding met handkar, kar, jongen, persoon&#10;&#10;Automatisch gegenereerde beschrijving">
              <a:extLst>
                <a:ext uri="{FF2B5EF4-FFF2-40B4-BE49-F238E27FC236}">
                  <a16:creationId xmlns:a16="http://schemas.microsoft.com/office/drawing/2014/main" id="{870A88B9-ACA0-EC9A-529C-4C223209C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897" y="3476325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C97E816C-A49A-CCB8-5440-EA8753E2FB34}"/>
              </a:ext>
            </a:extLst>
          </p:cNvPr>
          <p:cNvSpPr/>
          <p:nvPr/>
        </p:nvSpPr>
        <p:spPr>
          <a:xfrm>
            <a:off x="7727331" y="4696660"/>
            <a:ext cx="3155795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5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AE3FE-1C2A-B262-BBEC-206A252B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2652" y="1403968"/>
            <a:ext cx="4876052" cy="2562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Warmte uit de haven wordt naar de stad gebracht om huizen te verwarmen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Warmtebedrijf Rotterdam </a:t>
            </a:r>
            <a:endParaRPr lang="nl-NL" b="1" dirty="0"/>
          </a:p>
        </p:txBody>
      </p:sp>
      <p:pic>
        <p:nvPicPr>
          <p:cNvPr id="7" name="Afbeelding 6" descr="Afbeelding met zwart-wit, gebouw, staal, buitenshuis&#10;&#10;Automatisch gegenereerde beschrijving">
            <a:extLst>
              <a:ext uri="{FF2B5EF4-FFF2-40B4-BE49-F238E27FC236}">
                <a16:creationId xmlns:a16="http://schemas.microsoft.com/office/drawing/2014/main" id="{53849108-92EA-8215-D491-49E5BF1A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34" y="381222"/>
            <a:ext cx="4821022" cy="2758359"/>
          </a:xfrm>
          <a:prstGeom prst="rect">
            <a:avLst/>
          </a:prstGeom>
        </p:spPr>
      </p:pic>
      <p:pic>
        <p:nvPicPr>
          <p:cNvPr id="10" name="Afbeelding 9" descr="Afbeelding met pijp, zwart-wit, Pijplijnvervoer, Stalen mantelbuis&#10;&#10;Automatisch gegenereerde beschrijving">
            <a:extLst>
              <a:ext uri="{FF2B5EF4-FFF2-40B4-BE49-F238E27FC236}">
                <a16:creationId xmlns:a16="http://schemas.microsoft.com/office/drawing/2014/main" id="{BA80D24C-94C1-D894-8E43-673CD3725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35" y="3453998"/>
            <a:ext cx="4821021" cy="32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olk, horizon, stadslandschap, hemel&#10;&#10;Automatisch gegenereerde beschrijving">
            <a:extLst>
              <a:ext uri="{FF2B5EF4-FFF2-40B4-BE49-F238E27FC236}">
                <a16:creationId xmlns:a16="http://schemas.microsoft.com/office/drawing/2014/main" id="{4F08DA8B-D160-9D0F-96FA-12DDF334B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9108E3-1427-1010-FFBD-89BB6CAFC9DF}"/>
              </a:ext>
            </a:extLst>
          </p:cNvPr>
          <p:cNvSpPr txBox="1"/>
          <p:nvPr/>
        </p:nvSpPr>
        <p:spPr>
          <a:xfrm>
            <a:off x="9054789" y="6378561"/>
            <a:ext cx="29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Foto’s: Warmtebedrijf Rotterdam </a:t>
            </a:r>
            <a:endParaRPr lang="nl-NL" b="1" dirty="0"/>
          </a:p>
        </p:txBody>
      </p:sp>
      <p:pic>
        <p:nvPicPr>
          <p:cNvPr id="7" name="Afbeelding 6" descr="Afbeelding met zwart-wit, gebouw, staal, buitenshuis&#10;&#10;Automatisch gegenereerde beschrijving">
            <a:extLst>
              <a:ext uri="{FF2B5EF4-FFF2-40B4-BE49-F238E27FC236}">
                <a16:creationId xmlns:a16="http://schemas.microsoft.com/office/drawing/2014/main" id="{53849108-92EA-8215-D491-49E5BF1A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34" y="381222"/>
            <a:ext cx="4821022" cy="2758359"/>
          </a:xfrm>
          <a:prstGeom prst="rect">
            <a:avLst/>
          </a:prstGeom>
        </p:spPr>
      </p:pic>
      <p:pic>
        <p:nvPicPr>
          <p:cNvPr id="10" name="Afbeelding 9" descr="Afbeelding met pijp, zwart-wit, Pijplijnvervoer, Stalen mantelbuis&#10;&#10;Automatisch gegenereerde beschrijving">
            <a:extLst>
              <a:ext uri="{FF2B5EF4-FFF2-40B4-BE49-F238E27FC236}">
                <a16:creationId xmlns:a16="http://schemas.microsoft.com/office/drawing/2014/main" id="{BA80D24C-94C1-D894-8E43-673CD3725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7"/>
          <a:stretch/>
        </p:blipFill>
        <p:spPr>
          <a:xfrm>
            <a:off x="592935" y="3453998"/>
            <a:ext cx="4821021" cy="323234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A87C022-C204-AB09-634C-E4ABC549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50" y="710798"/>
            <a:ext cx="4876052" cy="1418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sz="4800" dirty="0"/>
              <a:t>In welke Wereld van Techniek past dit het best?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6B718EC-1FCC-0413-391F-B4E8B3112B02}"/>
              </a:ext>
            </a:extLst>
          </p:cNvPr>
          <p:cNvGrpSpPr/>
          <p:nvPr/>
        </p:nvGrpSpPr>
        <p:grpSpPr>
          <a:xfrm>
            <a:off x="6486286" y="2181773"/>
            <a:ext cx="4732032" cy="3784913"/>
            <a:chOff x="6486286" y="2181773"/>
            <a:chExt cx="4732032" cy="3784913"/>
          </a:xfrm>
        </p:grpSpPr>
        <p:pic>
          <p:nvPicPr>
            <p:cNvPr id="12" name="Afbeelding 11" descr="Afbeelding met persoon, violet, kleding, schoeisel&#10;&#10;Automatisch gegenereerde beschrijving">
              <a:extLst>
                <a:ext uri="{FF2B5EF4-FFF2-40B4-BE49-F238E27FC236}">
                  <a16:creationId xmlns:a16="http://schemas.microsoft.com/office/drawing/2014/main" id="{538984DE-55EF-652C-17EA-ECDCE0C37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286" y="3518767"/>
              <a:ext cx="1080000" cy="1080000"/>
            </a:xfrm>
            <a:prstGeom prst="ellipse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ED2F2D1-6A83-FB0D-1605-76CDA5D622B5}"/>
                </a:ext>
              </a:extLst>
            </p:cNvPr>
            <p:cNvSpPr txBox="1"/>
            <p:nvPr/>
          </p:nvSpPr>
          <p:spPr>
            <a:xfrm>
              <a:off x="7868100" y="2318410"/>
              <a:ext cx="335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Energie, Water &amp; Veiligheid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A284E76-DB87-5176-8661-38487BC73661}"/>
                </a:ext>
              </a:extLst>
            </p:cNvPr>
            <p:cNvSpPr txBox="1"/>
            <p:nvPr/>
          </p:nvSpPr>
          <p:spPr>
            <a:xfrm>
              <a:off x="7868100" y="5135689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Ontwerp, Productie &amp; Wereldhandel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549F27BA-3EF3-0B6F-BD6C-760263855A49}"/>
                </a:ext>
              </a:extLst>
            </p:cNvPr>
            <p:cNvSpPr txBox="1"/>
            <p:nvPr/>
          </p:nvSpPr>
          <p:spPr>
            <a:xfrm>
              <a:off x="7868100" y="3642440"/>
              <a:ext cx="3155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Digitaal, Media &amp; Entertainment</a:t>
              </a:r>
            </a:p>
          </p:txBody>
        </p:sp>
        <p:pic>
          <p:nvPicPr>
            <p:cNvPr id="18" name="Afbeelding 17" descr="Afbeelding met hemel, kleding, tekenfilm, schoeisel&#10;&#10;Automatisch gegenereerde beschrijving">
              <a:extLst>
                <a:ext uri="{FF2B5EF4-FFF2-40B4-BE49-F238E27FC236}">
                  <a16:creationId xmlns:a16="http://schemas.microsoft.com/office/drawing/2014/main" id="{0523E855-9032-B8BD-B644-678D0332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286" y="2181773"/>
              <a:ext cx="1080000" cy="1080000"/>
            </a:xfrm>
            <a:prstGeom prst="ellipse">
              <a:avLst/>
            </a:prstGeom>
          </p:spPr>
        </p:pic>
        <p:pic>
          <p:nvPicPr>
            <p:cNvPr id="21" name="Afbeelding 20" descr="Afbeelding met persoon, kleding, Menselijk gezicht, tekenfilm&#10;&#10;Automatisch gegenereerde beschrijving">
              <a:extLst>
                <a:ext uri="{FF2B5EF4-FFF2-40B4-BE49-F238E27FC236}">
                  <a16:creationId xmlns:a16="http://schemas.microsoft.com/office/drawing/2014/main" id="{F620A776-B40C-9B43-27F9-BD0ECD4D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286" y="4886686"/>
              <a:ext cx="1080000" cy="1080000"/>
            </a:xfrm>
            <a:prstGeom prst="ellipse">
              <a:avLst/>
            </a:prstGeom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C92739EA-1F4E-F233-0EB2-8729DD252D4C}"/>
              </a:ext>
            </a:extLst>
          </p:cNvPr>
          <p:cNvSpPr/>
          <p:nvPr/>
        </p:nvSpPr>
        <p:spPr>
          <a:xfrm>
            <a:off x="7610706" y="2207602"/>
            <a:ext cx="2888166" cy="1185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523</Words>
  <Application>Microsoft Office PowerPoint</Application>
  <PresentationFormat>Breedbeeld</PresentationFormat>
  <Paragraphs>78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Kantoorthema</vt:lpstr>
      <vt:lpstr>Rotterdam en  de 7 Werelden van Techniek</vt:lpstr>
      <vt:lpstr>Rotterdam is een stad vol ontdekkers, vernieuwers, creatieve makers en doeners. </vt:lpstr>
      <vt:lpstr>Er zijn 7 werelden van techniek, en die vind je allemaal in Rotterdam! </vt:lpstr>
      <vt:lpstr>Huizen en kantoren bouwen op het water! </vt:lpstr>
      <vt:lpstr>In welke Wereld van Techniek past dit het best? </vt:lpstr>
      <vt:lpstr>Onderzoek naar de mogelijkheden van HOLOBOX:  Krijgen jullie straks les van een hologram? </vt:lpstr>
      <vt:lpstr>In welke Wereld van Techniek past dit het best? </vt:lpstr>
      <vt:lpstr>Warmte uit de haven wordt naar de stad gebracht om huizen te verwarmen </vt:lpstr>
      <vt:lpstr>In welke Wereld van Techniek past dit het best? </vt:lpstr>
      <vt:lpstr>Een drijvende melkvee-boerderij in de stad!   </vt:lpstr>
      <vt:lpstr>In welke Wereld van Techniek past dit het best? </vt:lpstr>
      <vt:lpstr>Heel veel festivals in Rotterdam, en die hebben allemaal techniek nodig! </vt:lpstr>
      <vt:lpstr>In welke Wereld van Techniek past dit het best? </vt:lpstr>
      <vt:lpstr>In de MAKERSPACE kun je je eigen uitvindingen maken en testen</vt:lpstr>
      <vt:lpstr>In welke Wereld van Techniek past dit het best? </vt:lpstr>
      <vt:lpstr>In COMFORTWONINGEN kunnen ouderen en gehandicapten zelfstandig blijven wonen met hulp van techniek</vt:lpstr>
      <vt:lpstr>In welke Wereld van Techniek past dit het best? </vt:lpstr>
      <vt:lpstr>Met hulp van technologie wordt Rotterdam de slimste haven van de wereld</vt:lpstr>
      <vt:lpstr>In welke Wereld van Techniek past dit het best? </vt:lpstr>
      <vt:lpstr>Zonnepanelen op het dak van het station en de dierentuin</vt:lpstr>
      <vt:lpstr>In welke Wereld van Techniek past dit het best? </vt:lpstr>
      <vt:lpstr>En er is nog heel veel meer in Rotterdam! Wat ga jij ontdekken?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Diender</dc:creator>
  <cp:lastModifiedBy>A. Diender</cp:lastModifiedBy>
  <cp:revision>2</cp:revision>
  <dcterms:created xsi:type="dcterms:W3CDTF">2024-10-22T10:09:45Z</dcterms:created>
  <dcterms:modified xsi:type="dcterms:W3CDTF">2025-01-15T16:38:59Z</dcterms:modified>
</cp:coreProperties>
</file>