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F84FDF-9DC4-4854-A726-11FD7CB615D6}" v="10" dt="2024-04-09T14:39:19.9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-240" y="-16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tte Diender" userId="1a58764c-6998-4d98-a2d0-9fbca477acc9" providerId="ADAL" clId="{15F84FDF-9DC4-4854-A726-11FD7CB615D6}"/>
    <pc:docChg chg="custSel addSld modSld">
      <pc:chgData name="Annette Diender" userId="1a58764c-6998-4d98-a2d0-9fbca477acc9" providerId="ADAL" clId="{15F84FDF-9DC4-4854-A726-11FD7CB615D6}" dt="2024-05-15T08:36:51.764" v="1556" actId="1076"/>
      <pc:docMkLst>
        <pc:docMk/>
      </pc:docMkLst>
      <pc:sldChg chg="modSp mod">
        <pc:chgData name="Annette Diender" userId="1a58764c-6998-4d98-a2d0-9fbca477acc9" providerId="ADAL" clId="{15F84FDF-9DC4-4854-A726-11FD7CB615D6}" dt="2024-05-15T08:36:51.764" v="1556" actId="1076"/>
        <pc:sldMkLst>
          <pc:docMk/>
          <pc:sldMk cId="585678136" sldId="258"/>
        </pc:sldMkLst>
        <pc:spChg chg="mod">
          <ac:chgData name="Annette Diender" userId="1a58764c-6998-4d98-a2d0-9fbca477acc9" providerId="ADAL" clId="{15F84FDF-9DC4-4854-A726-11FD7CB615D6}" dt="2024-05-15T08:36:35.183" v="1554" actId="6549"/>
          <ac:spMkLst>
            <pc:docMk/>
            <pc:sldMk cId="585678136" sldId="258"/>
            <ac:spMk id="7" creationId="{B93680DF-0770-C688-883F-28892C5CC30E}"/>
          </ac:spMkLst>
        </pc:spChg>
        <pc:spChg chg="mod">
          <ac:chgData name="Annette Diender" userId="1a58764c-6998-4d98-a2d0-9fbca477acc9" providerId="ADAL" clId="{15F84FDF-9DC4-4854-A726-11FD7CB615D6}" dt="2024-05-15T08:36:51.764" v="1556" actId="1076"/>
          <ac:spMkLst>
            <pc:docMk/>
            <pc:sldMk cId="585678136" sldId="258"/>
            <ac:spMk id="8" creationId="{FB9465CD-10B2-6DFE-72C9-F0CC1A2229DB}"/>
          </ac:spMkLst>
        </pc:spChg>
      </pc:sldChg>
      <pc:sldChg chg="modSp mod">
        <pc:chgData name="Annette Diender" userId="1a58764c-6998-4d98-a2d0-9fbca477acc9" providerId="ADAL" clId="{15F84FDF-9DC4-4854-A726-11FD7CB615D6}" dt="2024-04-09T13:02:26.828" v="1" actId="313"/>
        <pc:sldMkLst>
          <pc:docMk/>
          <pc:sldMk cId="2414069455" sldId="261"/>
        </pc:sldMkLst>
        <pc:spChg chg="mod">
          <ac:chgData name="Annette Diender" userId="1a58764c-6998-4d98-a2d0-9fbca477acc9" providerId="ADAL" clId="{15F84FDF-9DC4-4854-A726-11FD7CB615D6}" dt="2024-04-09T13:02:26.828" v="1" actId="313"/>
          <ac:spMkLst>
            <pc:docMk/>
            <pc:sldMk cId="2414069455" sldId="261"/>
            <ac:spMk id="7" creationId="{B93680DF-0770-C688-883F-28892C5CC30E}"/>
          </ac:spMkLst>
        </pc:spChg>
      </pc:sldChg>
      <pc:sldChg chg="addSp delSp modSp mod">
        <pc:chgData name="Annette Diender" userId="1a58764c-6998-4d98-a2d0-9fbca477acc9" providerId="ADAL" clId="{15F84FDF-9DC4-4854-A726-11FD7CB615D6}" dt="2024-04-09T14:01:43.027" v="510" actId="1076"/>
        <pc:sldMkLst>
          <pc:docMk/>
          <pc:sldMk cId="2628890172" sldId="265"/>
        </pc:sldMkLst>
        <pc:picChg chg="add mod">
          <ac:chgData name="Annette Diender" userId="1a58764c-6998-4d98-a2d0-9fbca477acc9" providerId="ADAL" clId="{15F84FDF-9DC4-4854-A726-11FD7CB615D6}" dt="2024-04-09T14:01:43.027" v="510" actId="1076"/>
          <ac:picMkLst>
            <pc:docMk/>
            <pc:sldMk cId="2628890172" sldId="265"/>
            <ac:picMk id="3" creationId="{839B4B1F-4C91-A302-DF35-AD0B8024FF71}"/>
          </ac:picMkLst>
        </pc:picChg>
        <pc:picChg chg="del">
          <ac:chgData name="Annette Diender" userId="1a58764c-6998-4d98-a2d0-9fbca477acc9" providerId="ADAL" clId="{15F84FDF-9DC4-4854-A726-11FD7CB615D6}" dt="2024-04-09T14:01:37.295" v="509" actId="478"/>
          <ac:picMkLst>
            <pc:docMk/>
            <pc:sldMk cId="2628890172" sldId="265"/>
            <ac:picMk id="4" creationId="{2F697E55-93A0-162D-35B1-77DEDC903A34}"/>
          </ac:picMkLst>
        </pc:picChg>
      </pc:sldChg>
      <pc:sldChg chg="addSp delSp modSp add mod">
        <pc:chgData name="Annette Diender" userId="1a58764c-6998-4d98-a2d0-9fbca477acc9" providerId="ADAL" clId="{15F84FDF-9DC4-4854-A726-11FD7CB615D6}" dt="2024-04-09T13:26:12.399" v="300" actId="20577"/>
        <pc:sldMkLst>
          <pc:docMk/>
          <pc:sldMk cId="1041622661" sldId="267"/>
        </pc:sldMkLst>
        <pc:spChg chg="mod">
          <ac:chgData name="Annette Diender" userId="1a58764c-6998-4d98-a2d0-9fbca477acc9" providerId="ADAL" clId="{15F84FDF-9DC4-4854-A726-11FD7CB615D6}" dt="2024-04-09T13:16:13.108" v="78" actId="20577"/>
          <ac:spMkLst>
            <pc:docMk/>
            <pc:sldMk cId="1041622661" sldId="267"/>
            <ac:spMk id="6" creationId="{2AAEA834-24ED-8759-232E-2497E916C8E4}"/>
          </ac:spMkLst>
        </pc:spChg>
        <pc:spChg chg="mod">
          <ac:chgData name="Annette Diender" userId="1a58764c-6998-4d98-a2d0-9fbca477acc9" providerId="ADAL" clId="{15F84FDF-9DC4-4854-A726-11FD7CB615D6}" dt="2024-04-09T13:26:12.399" v="300" actId="20577"/>
          <ac:spMkLst>
            <pc:docMk/>
            <pc:sldMk cId="1041622661" sldId="267"/>
            <ac:spMk id="7" creationId="{B93680DF-0770-C688-883F-28892C5CC30E}"/>
          </ac:spMkLst>
        </pc:spChg>
        <pc:spChg chg="mod">
          <ac:chgData name="Annette Diender" userId="1a58764c-6998-4d98-a2d0-9fbca477acc9" providerId="ADAL" clId="{15F84FDF-9DC4-4854-A726-11FD7CB615D6}" dt="2024-04-09T13:25:47.152" v="271" actId="1076"/>
          <ac:spMkLst>
            <pc:docMk/>
            <pc:sldMk cId="1041622661" sldId="267"/>
            <ac:spMk id="8" creationId="{FB9465CD-10B2-6DFE-72C9-F0CC1A2229DB}"/>
          </ac:spMkLst>
        </pc:spChg>
        <pc:picChg chg="del">
          <ac:chgData name="Annette Diender" userId="1a58764c-6998-4d98-a2d0-9fbca477acc9" providerId="ADAL" clId="{15F84FDF-9DC4-4854-A726-11FD7CB615D6}" dt="2024-04-09T13:13:44.796" v="3" actId="478"/>
          <ac:picMkLst>
            <pc:docMk/>
            <pc:sldMk cId="1041622661" sldId="267"/>
            <ac:picMk id="3" creationId="{BA0AAE3F-5096-1DDF-B765-2E519149FF02}"/>
          </ac:picMkLst>
        </pc:picChg>
        <pc:picChg chg="add mod">
          <ac:chgData name="Annette Diender" userId="1a58764c-6998-4d98-a2d0-9fbca477acc9" providerId="ADAL" clId="{15F84FDF-9DC4-4854-A726-11FD7CB615D6}" dt="2024-04-09T13:14:12.613" v="8" actId="1076"/>
          <ac:picMkLst>
            <pc:docMk/>
            <pc:sldMk cId="1041622661" sldId="267"/>
            <ac:picMk id="4" creationId="{2374D167-8F6A-625E-D1E1-B0E3F65CE493}"/>
          </ac:picMkLst>
        </pc:picChg>
      </pc:sldChg>
      <pc:sldChg chg="addSp delSp modSp add mod">
        <pc:chgData name="Annette Diender" userId="1a58764c-6998-4d98-a2d0-9fbca477acc9" providerId="ADAL" clId="{15F84FDF-9DC4-4854-A726-11FD7CB615D6}" dt="2024-04-09T13:31:47.364" v="501" actId="1076"/>
        <pc:sldMkLst>
          <pc:docMk/>
          <pc:sldMk cId="1492070579" sldId="268"/>
        </pc:sldMkLst>
        <pc:spChg chg="mod">
          <ac:chgData name="Annette Diender" userId="1a58764c-6998-4d98-a2d0-9fbca477acc9" providerId="ADAL" clId="{15F84FDF-9DC4-4854-A726-11FD7CB615D6}" dt="2024-04-09T13:31:02.713" v="372" actId="6549"/>
          <ac:spMkLst>
            <pc:docMk/>
            <pc:sldMk cId="1492070579" sldId="268"/>
            <ac:spMk id="6" creationId="{2AAEA834-24ED-8759-232E-2497E916C8E4}"/>
          </ac:spMkLst>
        </pc:spChg>
        <pc:spChg chg="mod">
          <ac:chgData name="Annette Diender" userId="1a58764c-6998-4d98-a2d0-9fbca477acc9" providerId="ADAL" clId="{15F84FDF-9DC4-4854-A726-11FD7CB615D6}" dt="2024-04-09T13:31:34.061" v="499" actId="20577"/>
          <ac:spMkLst>
            <pc:docMk/>
            <pc:sldMk cId="1492070579" sldId="268"/>
            <ac:spMk id="7" creationId="{B93680DF-0770-C688-883F-28892C5CC30E}"/>
          </ac:spMkLst>
        </pc:spChg>
        <pc:spChg chg="mod">
          <ac:chgData name="Annette Diender" userId="1a58764c-6998-4d98-a2d0-9fbca477acc9" providerId="ADAL" clId="{15F84FDF-9DC4-4854-A726-11FD7CB615D6}" dt="2024-04-09T13:31:47.364" v="501" actId="1076"/>
          <ac:spMkLst>
            <pc:docMk/>
            <pc:sldMk cId="1492070579" sldId="268"/>
            <ac:spMk id="8" creationId="{FB9465CD-10B2-6DFE-72C9-F0CC1A2229DB}"/>
          </ac:spMkLst>
        </pc:spChg>
        <pc:picChg chg="add mod">
          <ac:chgData name="Annette Diender" userId="1a58764c-6998-4d98-a2d0-9fbca477acc9" providerId="ADAL" clId="{15F84FDF-9DC4-4854-A726-11FD7CB615D6}" dt="2024-04-09T13:30:46.474" v="309" actId="1076"/>
          <ac:picMkLst>
            <pc:docMk/>
            <pc:sldMk cId="1492070579" sldId="268"/>
            <ac:picMk id="3" creationId="{70C33F8B-497E-B652-613F-92605920136A}"/>
          </ac:picMkLst>
        </pc:picChg>
        <pc:picChg chg="del">
          <ac:chgData name="Annette Diender" userId="1a58764c-6998-4d98-a2d0-9fbca477acc9" providerId="ADAL" clId="{15F84FDF-9DC4-4854-A726-11FD7CB615D6}" dt="2024-04-09T13:30:31.936" v="302" actId="478"/>
          <ac:picMkLst>
            <pc:docMk/>
            <pc:sldMk cId="1492070579" sldId="268"/>
            <ac:picMk id="4" creationId="{2374D167-8F6A-625E-D1E1-B0E3F65CE493}"/>
          </ac:picMkLst>
        </pc:picChg>
      </pc:sldChg>
      <pc:sldChg chg="addSp delSp modSp add mod">
        <pc:chgData name="Annette Diender" userId="1a58764c-6998-4d98-a2d0-9fbca477acc9" providerId="ADAL" clId="{15F84FDF-9DC4-4854-A726-11FD7CB615D6}" dt="2024-04-09T14:22:38.470" v="858" actId="1076"/>
        <pc:sldMkLst>
          <pc:docMk/>
          <pc:sldMk cId="2682310035" sldId="269"/>
        </pc:sldMkLst>
        <pc:spChg chg="mod">
          <ac:chgData name="Annette Diender" userId="1a58764c-6998-4d98-a2d0-9fbca477acc9" providerId="ADAL" clId="{15F84FDF-9DC4-4854-A726-11FD7CB615D6}" dt="2024-04-09T14:21:42.103" v="799" actId="20577"/>
          <ac:spMkLst>
            <pc:docMk/>
            <pc:sldMk cId="2682310035" sldId="269"/>
            <ac:spMk id="6" creationId="{2AAEA834-24ED-8759-232E-2497E916C8E4}"/>
          </ac:spMkLst>
        </pc:spChg>
        <pc:spChg chg="mod">
          <ac:chgData name="Annette Diender" userId="1a58764c-6998-4d98-a2d0-9fbca477acc9" providerId="ADAL" clId="{15F84FDF-9DC4-4854-A726-11FD7CB615D6}" dt="2024-04-09T14:21:59.755" v="854" actId="6549"/>
          <ac:spMkLst>
            <pc:docMk/>
            <pc:sldMk cId="2682310035" sldId="269"/>
            <ac:spMk id="7" creationId="{B93680DF-0770-C688-883F-28892C5CC30E}"/>
          </ac:spMkLst>
        </pc:spChg>
        <pc:spChg chg="mod">
          <ac:chgData name="Annette Diender" userId="1a58764c-6998-4d98-a2d0-9fbca477acc9" providerId="ADAL" clId="{15F84FDF-9DC4-4854-A726-11FD7CB615D6}" dt="2024-04-09T14:22:38.470" v="858" actId="1076"/>
          <ac:spMkLst>
            <pc:docMk/>
            <pc:sldMk cId="2682310035" sldId="269"/>
            <ac:spMk id="8" creationId="{FB9465CD-10B2-6DFE-72C9-F0CC1A2229DB}"/>
          </ac:spMkLst>
        </pc:spChg>
        <pc:picChg chg="del">
          <ac:chgData name="Annette Diender" userId="1a58764c-6998-4d98-a2d0-9fbca477acc9" providerId="ADAL" clId="{15F84FDF-9DC4-4854-A726-11FD7CB615D6}" dt="2024-04-09T14:19:31.942" v="512" actId="478"/>
          <ac:picMkLst>
            <pc:docMk/>
            <pc:sldMk cId="2682310035" sldId="269"/>
            <ac:picMk id="3" creationId="{70C33F8B-497E-B652-613F-92605920136A}"/>
          </ac:picMkLst>
        </pc:picChg>
        <pc:picChg chg="add mod modCrop">
          <ac:chgData name="Annette Diender" userId="1a58764c-6998-4d98-a2d0-9fbca477acc9" providerId="ADAL" clId="{15F84FDF-9DC4-4854-A726-11FD7CB615D6}" dt="2024-04-09T14:20:10.915" v="525" actId="1076"/>
          <ac:picMkLst>
            <pc:docMk/>
            <pc:sldMk cId="2682310035" sldId="269"/>
            <ac:picMk id="4" creationId="{353E4873-557F-D2C9-71DF-89DB539517B3}"/>
          </ac:picMkLst>
        </pc:picChg>
      </pc:sldChg>
      <pc:sldChg chg="addSp delSp modSp add mod">
        <pc:chgData name="Annette Diender" userId="1a58764c-6998-4d98-a2d0-9fbca477acc9" providerId="ADAL" clId="{15F84FDF-9DC4-4854-A726-11FD7CB615D6}" dt="2024-04-09T14:32:18.520" v="1240" actId="1076"/>
        <pc:sldMkLst>
          <pc:docMk/>
          <pc:sldMk cId="1700430703" sldId="270"/>
        </pc:sldMkLst>
        <pc:spChg chg="mod">
          <ac:chgData name="Annette Diender" userId="1a58764c-6998-4d98-a2d0-9fbca477acc9" providerId="ADAL" clId="{15F84FDF-9DC4-4854-A726-11FD7CB615D6}" dt="2024-04-09T14:25:27.944" v="944" actId="20577"/>
          <ac:spMkLst>
            <pc:docMk/>
            <pc:sldMk cId="1700430703" sldId="270"/>
            <ac:spMk id="6" creationId="{2AAEA834-24ED-8759-232E-2497E916C8E4}"/>
          </ac:spMkLst>
        </pc:spChg>
        <pc:spChg chg="mod">
          <ac:chgData name="Annette Diender" userId="1a58764c-6998-4d98-a2d0-9fbca477acc9" providerId="ADAL" clId="{15F84FDF-9DC4-4854-A726-11FD7CB615D6}" dt="2024-04-09T14:28:59.246" v="1233" actId="1076"/>
          <ac:spMkLst>
            <pc:docMk/>
            <pc:sldMk cId="1700430703" sldId="270"/>
            <ac:spMk id="7" creationId="{B93680DF-0770-C688-883F-28892C5CC30E}"/>
          </ac:spMkLst>
        </pc:spChg>
        <pc:spChg chg="mod">
          <ac:chgData name="Annette Diender" userId="1a58764c-6998-4d98-a2d0-9fbca477acc9" providerId="ADAL" clId="{15F84FDF-9DC4-4854-A726-11FD7CB615D6}" dt="2024-04-09T14:32:18.520" v="1240" actId="1076"/>
          <ac:spMkLst>
            <pc:docMk/>
            <pc:sldMk cId="1700430703" sldId="270"/>
            <ac:spMk id="8" creationId="{FB9465CD-10B2-6DFE-72C9-F0CC1A2229DB}"/>
          </ac:spMkLst>
        </pc:spChg>
        <pc:picChg chg="add mod">
          <ac:chgData name="Annette Diender" userId="1a58764c-6998-4d98-a2d0-9fbca477acc9" providerId="ADAL" clId="{15F84FDF-9DC4-4854-A726-11FD7CB615D6}" dt="2024-04-09T14:32:08.824" v="1239" actId="1076"/>
          <ac:picMkLst>
            <pc:docMk/>
            <pc:sldMk cId="1700430703" sldId="270"/>
            <ac:picMk id="3" creationId="{31E2948E-68FF-E08B-2D73-139E04426295}"/>
          </ac:picMkLst>
        </pc:picChg>
        <pc:picChg chg="del">
          <ac:chgData name="Annette Diender" userId="1a58764c-6998-4d98-a2d0-9fbca477acc9" providerId="ADAL" clId="{15F84FDF-9DC4-4854-A726-11FD7CB615D6}" dt="2024-04-09T14:23:48.317" v="860" actId="478"/>
          <ac:picMkLst>
            <pc:docMk/>
            <pc:sldMk cId="1700430703" sldId="270"/>
            <ac:picMk id="4" creationId="{353E4873-557F-D2C9-71DF-89DB539517B3}"/>
          </ac:picMkLst>
        </pc:picChg>
      </pc:sldChg>
      <pc:sldChg chg="addSp delSp modSp add mod">
        <pc:chgData name="Annette Diender" userId="1a58764c-6998-4d98-a2d0-9fbca477acc9" providerId="ADAL" clId="{15F84FDF-9DC4-4854-A726-11FD7CB615D6}" dt="2024-04-09T14:39:39.881" v="1552" actId="14100"/>
        <pc:sldMkLst>
          <pc:docMk/>
          <pc:sldMk cId="3840075116" sldId="271"/>
        </pc:sldMkLst>
        <pc:spChg chg="mod">
          <ac:chgData name="Annette Diender" userId="1a58764c-6998-4d98-a2d0-9fbca477acc9" providerId="ADAL" clId="{15F84FDF-9DC4-4854-A726-11FD7CB615D6}" dt="2024-04-09T14:39:33.542" v="1551" actId="20577"/>
          <ac:spMkLst>
            <pc:docMk/>
            <pc:sldMk cId="3840075116" sldId="271"/>
            <ac:spMk id="6" creationId="{2AAEA834-24ED-8759-232E-2497E916C8E4}"/>
          </ac:spMkLst>
        </pc:spChg>
        <pc:spChg chg="mod">
          <ac:chgData name="Annette Diender" userId="1a58764c-6998-4d98-a2d0-9fbca477acc9" providerId="ADAL" clId="{15F84FDF-9DC4-4854-A726-11FD7CB615D6}" dt="2024-04-09T14:37:21.995" v="1537" actId="6549"/>
          <ac:spMkLst>
            <pc:docMk/>
            <pc:sldMk cId="3840075116" sldId="271"/>
            <ac:spMk id="7" creationId="{B93680DF-0770-C688-883F-28892C5CC30E}"/>
          </ac:spMkLst>
        </pc:spChg>
        <pc:spChg chg="mod">
          <ac:chgData name="Annette Diender" userId="1a58764c-6998-4d98-a2d0-9fbca477acc9" providerId="ADAL" clId="{15F84FDF-9DC4-4854-A726-11FD7CB615D6}" dt="2024-04-09T14:37:26.519" v="1538" actId="1076"/>
          <ac:spMkLst>
            <pc:docMk/>
            <pc:sldMk cId="3840075116" sldId="271"/>
            <ac:spMk id="8" creationId="{FB9465CD-10B2-6DFE-72C9-F0CC1A2229DB}"/>
          </ac:spMkLst>
        </pc:spChg>
        <pc:picChg chg="del">
          <ac:chgData name="Annette Diender" userId="1a58764c-6998-4d98-a2d0-9fbca477acc9" providerId="ADAL" clId="{15F84FDF-9DC4-4854-A726-11FD7CB615D6}" dt="2024-04-09T14:34:43.411" v="1242" actId="478"/>
          <ac:picMkLst>
            <pc:docMk/>
            <pc:sldMk cId="3840075116" sldId="271"/>
            <ac:picMk id="3" creationId="{31E2948E-68FF-E08B-2D73-139E04426295}"/>
          </ac:picMkLst>
        </pc:picChg>
        <pc:picChg chg="add mod">
          <ac:chgData name="Annette Diender" userId="1a58764c-6998-4d98-a2d0-9fbca477acc9" providerId="ADAL" clId="{15F84FDF-9DC4-4854-A726-11FD7CB615D6}" dt="2024-04-09T14:39:39.881" v="1552" actId="14100"/>
          <ac:picMkLst>
            <pc:docMk/>
            <pc:sldMk cId="3840075116" sldId="271"/>
            <ac:picMk id="4" creationId="{3F908879-1FC8-922D-E2FF-8087AF2D913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1D30AC-027A-FE6D-6D65-802A534A16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86C0D5D-E6DF-9753-9156-811EDFA091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463FA9C-18B7-B8AF-54DC-53AE5778E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F6897-C520-4427-9E95-08CE6346046C}" type="datetimeFigureOut">
              <a:rPr lang="nl-NL" smtClean="0"/>
              <a:t>15-5-2024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715BD6D-8D35-3B45-D5F2-A5584D6DE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31836F1-C581-B9BE-B384-71139DDEA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EBECF-65C4-42E3-83E8-B4664C134A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1217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80BADE-BA3E-A396-9D41-41D3C22AE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313E463-1CDF-A709-6DAE-BA5D674005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6527244-6F41-3241-9362-533D5F0EF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F6897-C520-4427-9E95-08CE6346046C}" type="datetimeFigureOut">
              <a:rPr lang="nl-NL" smtClean="0"/>
              <a:t>15-5-2024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CE5B73B-538D-671A-9B6F-1EDED355F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08155E3-B043-B2AE-10F5-F89008893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EBECF-65C4-42E3-83E8-B4664C134A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3313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310501F8-997F-B228-CCA5-2578A32CEA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F8A5159-A217-27BC-7027-A7004FCFC5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73EF551-67FE-CFF9-B168-925BF9F66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F6897-C520-4427-9E95-08CE6346046C}" type="datetimeFigureOut">
              <a:rPr lang="nl-NL" smtClean="0"/>
              <a:t>15-5-2024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DFE7216-8B60-B3A1-0859-A8466E804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7C14908-842F-A9FB-EE8C-C9F090EE8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EBECF-65C4-42E3-83E8-B4664C134A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1115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E88C85-C6A7-909F-AE89-ACFEEFE06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68A03D4-5DA7-A056-C331-594C4B8BA3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F250556-8FB2-3C72-F68C-494393305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F6897-C520-4427-9E95-08CE6346046C}" type="datetimeFigureOut">
              <a:rPr lang="nl-NL" smtClean="0"/>
              <a:t>15-5-2024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F917E54-A59D-2D43-3115-461FBE0CF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2053D1F-A300-1EB0-4179-DD64B19D9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EBECF-65C4-42E3-83E8-B4664C134A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7011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838271-C95F-6493-4E92-AD0B210C0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23C9CEA-50B8-0B7F-DDD0-55489080E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E98EC1D-5114-D8C0-3ED4-2DBF0B7E7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F6897-C520-4427-9E95-08CE6346046C}" type="datetimeFigureOut">
              <a:rPr lang="nl-NL" smtClean="0"/>
              <a:t>15-5-2024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2DAA7B1-69DB-BD99-E8A2-7F853578F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507E947-C0FA-C154-EF12-F5C407869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EBECF-65C4-42E3-83E8-B4664C134A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2650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65918C-9EE9-672C-89C9-C35ED7DA5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5419769-0D69-E8D8-B282-F4A7D7C94F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06B5151-9F2F-27C3-2CAD-6113522594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3001196-E51E-1A97-4AB6-6366F7B33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F6897-C520-4427-9E95-08CE6346046C}" type="datetimeFigureOut">
              <a:rPr lang="nl-NL" smtClean="0"/>
              <a:t>15-5-2024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F90E7F2-D673-488A-2641-6FCA1DB8B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03E1C16-7058-B0F4-9D67-E03F8DA9E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EBECF-65C4-42E3-83E8-B4664C134A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123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FD2C02-E353-C7B9-AC00-3085737D4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191D209-BB97-C51C-D35E-20765F8F12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84198B3-8330-4F42-E22B-E6B40759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A5CAEA0-7E3C-A972-A81B-85D1260B6B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F0B82FF-8195-2F6D-0E93-618CA009FD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2F4DD15B-452A-6B96-73BA-7D79FBCC1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F6897-C520-4427-9E95-08CE6346046C}" type="datetimeFigureOut">
              <a:rPr lang="nl-NL" smtClean="0"/>
              <a:t>15-5-2024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5B4CA060-38E8-DA9F-1DC2-66391F703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8D04050-FBD6-86A2-5101-E42BE211F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EBECF-65C4-42E3-83E8-B4664C134A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3683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3CF891-2E6D-C591-C7D2-C924986D5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5259C67-41FD-AB42-2376-01DCE992A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F6897-C520-4427-9E95-08CE6346046C}" type="datetimeFigureOut">
              <a:rPr lang="nl-NL" smtClean="0"/>
              <a:t>15-5-2024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A4E3CB3-B143-65C3-FA7D-5A58D7E4A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CF46FA8-7593-9E4A-7644-DEBF30F2D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EBECF-65C4-42E3-83E8-B4664C134A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4631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0BCE8F9-87D6-A0E4-3A1B-B36600243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F6897-C520-4427-9E95-08CE6346046C}" type="datetimeFigureOut">
              <a:rPr lang="nl-NL" smtClean="0"/>
              <a:t>15-5-2024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520DB14-949A-777D-F35B-5B249815F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4BA7BE8-C243-C3B6-0CC6-9DB4065A4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EBECF-65C4-42E3-83E8-B4664C134A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13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43E8A6-8E75-6286-FD6F-7DC278CD0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9AE47E0-85FA-8017-4686-93B4A6820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40B818E-244F-A95F-756D-D806972A15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93A6982-3FF3-0DD6-1080-0826AB98D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F6897-C520-4427-9E95-08CE6346046C}" type="datetimeFigureOut">
              <a:rPr lang="nl-NL" smtClean="0"/>
              <a:t>15-5-2024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5840D59-5DFD-E7E3-736F-4823EC7D1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AE6C67B-6BCB-8197-FE7F-97B5671D4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EBECF-65C4-42E3-83E8-B4664C134A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764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4AE075-3100-91D5-A326-4085C4F73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348B49AD-EF36-98AB-7226-CCB08F34FB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2F1534A-584F-0D5D-1EBF-56628EC1D6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3500A74-7CD3-060E-9CA6-78AD634DF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F6897-C520-4427-9E95-08CE6346046C}" type="datetimeFigureOut">
              <a:rPr lang="nl-NL" smtClean="0"/>
              <a:t>15-5-2024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CCA86D7-8727-08CD-65A2-3494E72CC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862BE96-34ED-58D3-815B-4F248C100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EBECF-65C4-42E3-83E8-B4664C134A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348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1878803-CD02-63FA-1ECB-12CE8D945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5552AF1-F333-27B3-7C01-AFA76563F4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866D51B-53B2-C1A8-A088-73DD84F5D3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7F6897-C520-4427-9E95-08CE6346046C}" type="datetimeFigureOut">
              <a:rPr lang="nl-NL" smtClean="0"/>
              <a:t>15-5-2024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777E57A-95DD-E62B-22AD-A075C16568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E85889C-A1FC-A55E-F756-59886BC032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0EBECF-65C4-42E3-83E8-B4664C134A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350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21D994-FAA6-2B33-80F1-45F111E605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6606" y="1675607"/>
            <a:ext cx="4914396" cy="2387600"/>
          </a:xfrm>
        </p:spPr>
        <p:txBody>
          <a:bodyPr>
            <a:normAutofit fontScale="90000"/>
          </a:bodyPr>
          <a:lstStyle/>
          <a:p>
            <a:r>
              <a:rPr lang="nl-NL" dirty="0"/>
              <a:t>Beroepenquiz</a:t>
            </a:r>
            <a:br>
              <a:rPr lang="nl-NL" dirty="0"/>
            </a:br>
            <a:r>
              <a:rPr lang="nl-NL" dirty="0"/>
              <a:t>Wonen, Werken &amp; Verkeer</a:t>
            </a:r>
          </a:p>
        </p:txBody>
      </p:sp>
      <p:pic>
        <p:nvPicPr>
          <p:cNvPr id="4" name="Afbeelding 3" descr="Afbeelding met kleding, tekenfilm, schoeisel, persoon&#10;&#10;Automatisch gegenereerde beschrijving">
            <a:extLst>
              <a:ext uri="{FF2B5EF4-FFF2-40B4-BE49-F238E27FC236}">
                <a16:creationId xmlns:a16="http://schemas.microsoft.com/office/drawing/2014/main" id="{C2C93A26-D79B-7F07-3667-78612FC15B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98" y="671499"/>
            <a:ext cx="5515002" cy="5515002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3576FA20-CB9E-D339-D3B3-EE3CD485B8F8}"/>
              </a:ext>
            </a:extLst>
          </p:cNvPr>
          <p:cNvSpPr txBox="1"/>
          <p:nvPr/>
        </p:nvSpPr>
        <p:spPr>
          <a:xfrm>
            <a:off x="8656320" y="5803910"/>
            <a:ext cx="3535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Afbeeldingen bij de vragen zijn afkomstig van Microsoft Bing – </a:t>
            </a:r>
            <a:r>
              <a:rPr lang="nl-NL" sz="1400" dirty="0" err="1"/>
              <a:t>Copilot</a:t>
            </a:r>
            <a:r>
              <a:rPr lang="nl-NL" sz="1400" dirty="0"/>
              <a:t> designer</a:t>
            </a:r>
          </a:p>
        </p:txBody>
      </p:sp>
    </p:spTree>
    <p:extLst>
      <p:ext uri="{BB962C8B-B14F-4D97-AF65-F5344CB8AC3E}">
        <p14:creationId xmlns:p14="http://schemas.microsoft.com/office/powerpoint/2010/main" val="710851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2AAEA834-24ED-8759-232E-2497E916C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8050" y="788191"/>
            <a:ext cx="6959809" cy="2062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01568" rIns="91440" bIns="5078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nl-NL" altLang="nl-NL" sz="3200" b="1" i="1" u="none" strike="noStrike" cap="none" normalizeH="0" baseline="0" dirty="0">
                <a:ln>
                  <a:noFill/>
                </a:ln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Vraag 9</a:t>
            </a:r>
            <a:endParaRPr lang="nl-NL" altLang="nl-NL" sz="3200" b="1" i="1" dirty="0">
              <a:latin typeface="Abadi" panose="020B06040201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</a:pPr>
            <a:r>
              <a:rPr lang="nl-NL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Vanaf welke leeftijd mag je treinmachinist worden?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93680DF-0770-C688-883F-28892C5CC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8050" y="2850246"/>
            <a:ext cx="5906259" cy="149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kumimoji="0" lang="nl-NL" altLang="nl-N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16 jaar</a:t>
            </a: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altLang="nl-NL" sz="24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18 jaar</a:t>
            </a: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kumimoji="0" lang="nl-NL" altLang="nl-N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25 jaar</a:t>
            </a:r>
            <a:endParaRPr kumimoji="0" lang="nl-NL" altLang="nl-NL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FB9465CD-10B2-6DFE-72C9-F0CC1A2229DB}"/>
              </a:ext>
            </a:extLst>
          </p:cNvPr>
          <p:cNvSpPr/>
          <p:nvPr/>
        </p:nvSpPr>
        <p:spPr>
          <a:xfrm>
            <a:off x="4969951" y="3294077"/>
            <a:ext cx="669073" cy="713678"/>
          </a:xfrm>
          <a:prstGeom prst="ellipse">
            <a:avLst/>
          </a:pr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 descr="Afbeelding met persoon, kleding, Menselijk gezicht, vrouw&#10;&#10;Automatisch gegenereerde beschrijving">
            <a:extLst>
              <a:ext uri="{FF2B5EF4-FFF2-40B4-BE49-F238E27FC236}">
                <a16:creationId xmlns:a16="http://schemas.microsoft.com/office/drawing/2014/main" id="{839B4B1F-4C91-A302-DF35-AD0B8024FF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58" y="465964"/>
            <a:ext cx="4461128" cy="446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890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2AAEA834-24ED-8759-232E-2497E916C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8050" y="710883"/>
            <a:ext cx="6959809" cy="156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01568" rIns="91440" bIns="5078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nl-NL" altLang="nl-NL" sz="3200" b="1" i="1" u="none" strike="noStrike" cap="none" normalizeH="0" baseline="0" dirty="0">
                <a:ln>
                  <a:noFill/>
                </a:ln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Vraag 10</a:t>
            </a:r>
            <a:endParaRPr lang="nl-NL" altLang="nl-NL" sz="3200" b="1" i="1" dirty="0">
              <a:latin typeface="Abadi" panose="020B06040201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</a:pPr>
            <a:r>
              <a:rPr lang="nl-NL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Wat doet een woningstoffeerder?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93680DF-0770-C688-883F-28892C5CC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8050" y="2259455"/>
            <a:ext cx="6232152" cy="1974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altLang="nl-NL" sz="24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Woningen schoonmaken</a:t>
            </a: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kumimoji="0" lang="nl-NL" altLang="nl-N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Woningen inrichten</a:t>
            </a: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kumimoji="0" lang="nl-NL" altLang="nl-N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Woningen voorzien van vloerbedekking, gordijnen, enzovoorts</a:t>
            </a:r>
            <a:endParaRPr kumimoji="0" lang="nl-NL" altLang="nl-NL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FB9465CD-10B2-6DFE-72C9-F0CC1A2229DB}"/>
              </a:ext>
            </a:extLst>
          </p:cNvPr>
          <p:cNvSpPr/>
          <p:nvPr/>
        </p:nvSpPr>
        <p:spPr>
          <a:xfrm>
            <a:off x="4985624" y="3194895"/>
            <a:ext cx="669073" cy="713678"/>
          </a:xfrm>
          <a:prstGeom prst="ellipse">
            <a:avLst/>
          </a:pr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 descr="Afbeelding met overdekt, muur, meubels, kleding&#10;&#10;Automatisch gegenereerde beschrijving">
            <a:extLst>
              <a:ext uri="{FF2B5EF4-FFF2-40B4-BE49-F238E27FC236}">
                <a16:creationId xmlns:a16="http://schemas.microsoft.com/office/drawing/2014/main" id="{BA0AAE3F-5096-1DDF-B765-2E519149FF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46" y="440020"/>
            <a:ext cx="4328007" cy="432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21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2AAEA834-24ED-8759-232E-2497E916C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8050" y="849382"/>
            <a:ext cx="6959809" cy="129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01568" rIns="91440" bIns="5078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nl-NL" altLang="nl-NL" sz="3200" b="1" i="1" u="none" strike="noStrike" cap="none" normalizeH="0" baseline="0" dirty="0">
                <a:ln>
                  <a:noFill/>
                </a:ln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Vraag 11</a:t>
            </a:r>
            <a:endParaRPr lang="nl-NL" altLang="nl-NL" sz="3200" b="1" i="1" dirty="0">
              <a:latin typeface="Abadi" panose="020B06040201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</a:pPr>
            <a:r>
              <a:rPr lang="nl-NL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Wat doet een </a:t>
            </a:r>
            <a:r>
              <a:rPr lang="nl-NL" sz="32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scheepsinterieurbouwer</a:t>
            </a:r>
            <a:r>
              <a:rPr lang="nl-NL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?</a:t>
            </a: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93680DF-0770-C688-883F-28892C5CC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8050" y="2259455"/>
            <a:ext cx="6232152" cy="1974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altLang="nl-NL" sz="24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Cruiseschepen ontwerpen en bouwen</a:t>
            </a: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altLang="nl-NL" sz="24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 inrichting en meubels van schepen ontwerpen en maken</a:t>
            </a:r>
            <a:endParaRPr kumimoji="0" lang="nl-NL" altLang="nl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kumimoji="0" lang="nl-NL" altLang="nl-N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Woningen inrichten en schoonmaken</a:t>
            </a:r>
            <a:endParaRPr kumimoji="0" lang="nl-NL" altLang="nl-NL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FB9465CD-10B2-6DFE-72C9-F0CC1A2229DB}"/>
              </a:ext>
            </a:extLst>
          </p:cNvPr>
          <p:cNvSpPr/>
          <p:nvPr/>
        </p:nvSpPr>
        <p:spPr>
          <a:xfrm>
            <a:off x="4944343" y="2692572"/>
            <a:ext cx="669073" cy="713678"/>
          </a:xfrm>
          <a:prstGeom prst="ellipse">
            <a:avLst/>
          </a:pr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Afbeelding 3" descr="Afbeelding met kleding, persoon, overdekt, gereedschap&#10;&#10;Automatisch gegenereerde beschrijving">
            <a:extLst>
              <a:ext uri="{FF2B5EF4-FFF2-40B4-BE49-F238E27FC236}">
                <a16:creationId xmlns:a16="http://schemas.microsoft.com/office/drawing/2014/main" id="{2374D167-8F6A-625E-D1E1-B0E3F65CE4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58" y="602165"/>
            <a:ext cx="4125951" cy="412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62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2AAEA834-24ED-8759-232E-2497E916C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8050" y="849382"/>
            <a:ext cx="6959809" cy="129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01568" rIns="91440" bIns="5078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nl-NL" altLang="nl-NL" sz="3200" b="1" i="1" u="none" strike="noStrike" cap="none" normalizeH="0" baseline="0" dirty="0">
                <a:ln>
                  <a:noFill/>
                </a:ln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Vraag 12</a:t>
            </a:r>
            <a:endParaRPr lang="nl-NL" altLang="nl-NL" sz="3200" b="1" i="1" dirty="0">
              <a:latin typeface="Abadi" panose="020B06040201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</a:pPr>
            <a:r>
              <a:rPr lang="nl-NL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Wat is deze persoon aan het doen?</a:t>
            </a: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93680DF-0770-C688-883F-28892C5CC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8050" y="2497821"/>
            <a:ext cx="6232152" cy="1497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altLang="nl-NL" sz="24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Lassen</a:t>
            </a: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altLang="nl-NL" sz="24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Vuurwerk testen</a:t>
            </a: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altLang="nl-NL" sz="24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Metaal smelten</a:t>
            </a:r>
            <a:endParaRPr kumimoji="0" lang="nl-NL" altLang="nl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FB9465CD-10B2-6DFE-72C9-F0CC1A2229DB}"/>
              </a:ext>
            </a:extLst>
          </p:cNvPr>
          <p:cNvSpPr/>
          <p:nvPr/>
        </p:nvSpPr>
        <p:spPr>
          <a:xfrm>
            <a:off x="4973282" y="2443180"/>
            <a:ext cx="669073" cy="713678"/>
          </a:xfrm>
          <a:prstGeom prst="ellipse">
            <a:avLst/>
          </a:pr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 descr="Afbeelding met persoon, Metaalbewerking, Lassen, Lasser&#10;&#10;Automatisch gegenereerde beschrijving">
            <a:extLst>
              <a:ext uri="{FF2B5EF4-FFF2-40B4-BE49-F238E27FC236}">
                <a16:creationId xmlns:a16="http://schemas.microsoft.com/office/drawing/2014/main" id="{70C33F8B-497E-B652-613F-9260592013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8" y="320696"/>
            <a:ext cx="4352544" cy="435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07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2AAEA834-24ED-8759-232E-2497E916C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2191" y="566522"/>
            <a:ext cx="6959809" cy="178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01568" rIns="91440" bIns="5078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nl-NL" altLang="nl-NL" sz="3200" b="1" i="1" u="none" strike="noStrike" cap="none" normalizeH="0" baseline="0" dirty="0">
                <a:ln>
                  <a:noFill/>
                </a:ln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Vraag 13</a:t>
            </a:r>
            <a:endParaRPr lang="nl-NL" altLang="nl-NL" sz="3200" b="1" i="1" dirty="0">
              <a:latin typeface="Abadi" panose="020B06040201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</a:pPr>
            <a:r>
              <a:rPr lang="nl-NL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Wie zorgt voor het onderhoud van de ambulances in Rotterdam?</a:t>
            </a: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93680DF-0770-C688-883F-28892C5CC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7818" y="2312066"/>
            <a:ext cx="6232152" cy="1978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altLang="nl-NL" sz="24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 ambulancechauffeur</a:t>
            </a: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altLang="nl-NL" sz="24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Een medewerker van het ziekenhuis</a:t>
            </a: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altLang="nl-NL" sz="24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Een bedrijfsautotechnicus van de gemeente</a:t>
            </a:r>
            <a:endParaRPr kumimoji="0" lang="nl-NL" altLang="nl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FB9465CD-10B2-6DFE-72C9-F0CC1A2229DB}"/>
              </a:ext>
            </a:extLst>
          </p:cNvPr>
          <p:cNvSpPr/>
          <p:nvPr/>
        </p:nvSpPr>
        <p:spPr>
          <a:xfrm>
            <a:off x="5284578" y="3218579"/>
            <a:ext cx="669073" cy="713678"/>
          </a:xfrm>
          <a:prstGeom prst="ellipse">
            <a:avLst/>
          </a:pr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Afbeelding 3" descr="Afbeelding met voertuig, transport, Landvoertuig, wiel&#10;&#10;Automatisch gegenereerde beschrijving">
            <a:extLst>
              <a:ext uri="{FF2B5EF4-FFF2-40B4-BE49-F238E27FC236}">
                <a16:creationId xmlns:a16="http://schemas.microsoft.com/office/drawing/2014/main" id="{353E4873-557F-D2C9-71DF-89DB539517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5" r="3907"/>
          <a:stretch/>
        </p:blipFill>
        <p:spPr>
          <a:xfrm>
            <a:off x="340242" y="627128"/>
            <a:ext cx="4633040" cy="336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310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2AAEA834-24ED-8759-232E-2497E916C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2191" y="812743"/>
            <a:ext cx="6959809" cy="129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01568" rIns="91440" bIns="5078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nl-NL" altLang="nl-NL" sz="3200" b="1" i="1" u="none" strike="noStrike" cap="none" normalizeH="0" baseline="0" dirty="0">
                <a:ln>
                  <a:noFill/>
                </a:ln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Vraag 14</a:t>
            </a:r>
            <a:endParaRPr lang="nl-NL" altLang="nl-NL" sz="3200" b="1" i="1" dirty="0">
              <a:latin typeface="Abadi" panose="020B06040201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</a:pPr>
            <a:r>
              <a:rPr lang="nl-NL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Wat is een aannemer?</a:t>
            </a: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93680DF-0770-C688-883F-28892C5CC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2191" y="2318238"/>
            <a:ext cx="6232152" cy="2458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altLang="nl-NL" sz="24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Een manager van bouwprojecten</a:t>
            </a: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altLang="nl-NL" sz="24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Iemand die pakketjes aanneemt op een postkantoor</a:t>
            </a: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altLang="nl-NL" sz="24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Iemand die de telefoon aanneemt bij grote bedrijven</a:t>
            </a: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FB9465CD-10B2-6DFE-72C9-F0CC1A2229DB}"/>
              </a:ext>
            </a:extLst>
          </p:cNvPr>
          <p:cNvSpPr/>
          <p:nvPr/>
        </p:nvSpPr>
        <p:spPr>
          <a:xfrm>
            <a:off x="5183905" y="2318238"/>
            <a:ext cx="669073" cy="713678"/>
          </a:xfrm>
          <a:prstGeom prst="ellipse">
            <a:avLst/>
          </a:pr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 descr="Afbeelding met verbruiksartikelen voor kantoor, gereedschap, Kantoorinstrument, tafel&#10;&#10;Automatisch gegenereerde beschrijving">
            <a:extLst>
              <a:ext uri="{FF2B5EF4-FFF2-40B4-BE49-F238E27FC236}">
                <a16:creationId xmlns:a16="http://schemas.microsoft.com/office/drawing/2014/main" id="{31E2948E-68FF-E08B-2D73-139E044262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25" y="389182"/>
            <a:ext cx="4627978" cy="462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430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2AAEA834-24ED-8759-232E-2497E916C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2191" y="566522"/>
            <a:ext cx="6959809" cy="178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01568" rIns="91440" bIns="5078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nl-NL" altLang="nl-NL" sz="3200" b="1" i="1" u="none" strike="noStrike" cap="none" normalizeH="0" baseline="0" dirty="0">
                <a:ln>
                  <a:noFill/>
                </a:ln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Vraag 15</a:t>
            </a:r>
            <a:endParaRPr lang="nl-NL" altLang="nl-NL" sz="3200" b="1" i="1" dirty="0">
              <a:latin typeface="Abadi" panose="020B06040201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</a:pPr>
            <a:r>
              <a:rPr lang="nl-NL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Deze mevrouw is </a:t>
            </a:r>
            <a:r>
              <a:rPr lang="nl-NL" sz="32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CV-monteur</a:t>
            </a:r>
            <a:r>
              <a:rPr lang="nl-NL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. Wat betekent CV?</a:t>
            </a: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93680DF-0770-C688-883F-28892C5CC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2191" y="2798368"/>
            <a:ext cx="6232152" cy="1497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altLang="nl-NL" sz="24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Computer Veiligheid</a:t>
            </a: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altLang="nl-NL" sz="24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Controle Volume</a:t>
            </a: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altLang="nl-NL" sz="24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Centrale Verwarming</a:t>
            </a: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FB9465CD-10B2-6DFE-72C9-F0CC1A2229DB}"/>
              </a:ext>
            </a:extLst>
          </p:cNvPr>
          <p:cNvSpPr/>
          <p:nvPr/>
        </p:nvSpPr>
        <p:spPr>
          <a:xfrm>
            <a:off x="5213160" y="3698982"/>
            <a:ext cx="669073" cy="713678"/>
          </a:xfrm>
          <a:prstGeom prst="ellipse">
            <a:avLst/>
          </a:pr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Afbeelding 3" descr="Afbeelding met kleding, persoon, schoeisel, muur&#10;&#10;Automatisch gegenereerde beschrijving">
            <a:extLst>
              <a:ext uri="{FF2B5EF4-FFF2-40B4-BE49-F238E27FC236}">
                <a16:creationId xmlns:a16="http://schemas.microsoft.com/office/drawing/2014/main" id="{3F908879-1FC8-922D-E2FF-8087AF2D91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14" y="546664"/>
            <a:ext cx="4537399" cy="453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07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2AAEA834-24ED-8759-232E-2497E916C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1142" y="722813"/>
            <a:ext cx="6122189" cy="156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01568" rIns="91440" bIns="5078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nl-NL" altLang="nl-NL" sz="3200" b="1" i="1" u="none" strike="noStrike" cap="none" normalizeH="0" baseline="0" dirty="0">
                <a:ln>
                  <a:noFill/>
                </a:ln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Vraag 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32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Wat doet een technisch tekenaar?</a:t>
            </a:r>
            <a:endParaRPr kumimoji="0" lang="nl-NL" altLang="nl-NL" sz="3200" b="0" i="0" u="none" strike="noStrike" cap="none" normalizeH="0" baseline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badi" panose="020B0604020104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Afbeelding 1" descr="Afbeelding met overdekt, kleding, persoon, computer&#10;&#10;Automatisch gegenereerde beschrijving">
            <a:extLst>
              <a:ext uri="{FF2B5EF4-FFF2-40B4-BE49-F238E27FC236}">
                <a16:creationId xmlns:a16="http://schemas.microsoft.com/office/drawing/2014/main" id="{3182C577-6F97-4575-CE67-6FA1C0374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88" y="965931"/>
            <a:ext cx="4226312" cy="422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B93680DF-0770-C688-883F-28892C5CC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1142" y="2292425"/>
            <a:ext cx="5906259" cy="341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kumimoji="0" lang="nl-NL" altLang="nl-N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Handtekeningen zetten op technische producten</a:t>
            </a:r>
            <a:endParaRPr kumimoji="0" lang="nl-NL" altLang="nl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kumimoji="0" lang="nl-NL" altLang="nl-N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Tekeningen maken van constructies, gebouwen, bruggen, installaties of machines</a:t>
            </a:r>
            <a:endParaRPr kumimoji="0" lang="nl-NL" altLang="nl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kumimoji="0" lang="nl-NL" altLang="nl-N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Schilderijen maken om aan de muur te hangen.</a:t>
            </a:r>
            <a:endParaRPr kumimoji="0" lang="nl-NL" altLang="nl-NL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FB9465CD-10B2-6DFE-72C9-F0CC1A2229DB}"/>
              </a:ext>
            </a:extLst>
          </p:cNvPr>
          <p:cNvSpPr/>
          <p:nvPr/>
        </p:nvSpPr>
        <p:spPr>
          <a:xfrm>
            <a:off x="4873083" y="3185904"/>
            <a:ext cx="669073" cy="713678"/>
          </a:xfrm>
          <a:prstGeom prst="ellipse">
            <a:avLst/>
          </a:pr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587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2AAEA834-24ED-8759-232E-2497E916C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8050" y="541970"/>
            <a:ext cx="6959809" cy="2554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01568" rIns="91440" bIns="5078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nl-NL" altLang="nl-NL" sz="3200" b="1" i="1" u="none" strike="noStrike" cap="none" normalizeH="0" baseline="0" dirty="0">
                <a:ln>
                  <a:noFill/>
                </a:ln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Vraag </a:t>
            </a:r>
            <a:r>
              <a:rPr lang="nl-NL" altLang="nl-NL" sz="3200" b="1" i="1" dirty="0"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eaLnBrk="0" fontAlgn="base" hangingPunct="0">
              <a:spcBef>
                <a:spcPct val="0"/>
              </a:spcBef>
            </a:pPr>
            <a:r>
              <a:rPr lang="nl-NL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Paniek! Het is zaterdagavond en de gootsteen van deze mijnheer is verstopt. Wie kan hij het beste bellen?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93680DF-0770-C688-883F-28892C5CC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8050" y="3245960"/>
            <a:ext cx="5906259" cy="149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kumimoji="0" lang="nl-NL" altLang="nl-N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 gemeente</a:t>
            </a: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altLang="nl-NL" sz="24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Een keukenverkoper</a:t>
            </a: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kumimoji="0" lang="nl-NL" altLang="nl-N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Een loodgieter voor spoedgevallen</a:t>
            </a:r>
            <a:endParaRPr kumimoji="0" lang="nl-NL" altLang="nl-NL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FB9465CD-10B2-6DFE-72C9-F0CC1A2229DB}"/>
              </a:ext>
            </a:extLst>
          </p:cNvPr>
          <p:cNvSpPr/>
          <p:nvPr/>
        </p:nvSpPr>
        <p:spPr>
          <a:xfrm>
            <a:off x="4973600" y="4176287"/>
            <a:ext cx="669073" cy="713678"/>
          </a:xfrm>
          <a:prstGeom prst="ellipse">
            <a:avLst/>
          </a:pr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 descr="Afbeelding met zwart-wit, persoon, kleding, Menselijk gezicht&#10;&#10;Automatisch gegenereerde beschrijving">
            <a:extLst>
              <a:ext uri="{FF2B5EF4-FFF2-40B4-BE49-F238E27FC236}">
                <a16:creationId xmlns:a16="http://schemas.microsoft.com/office/drawing/2014/main" id="{9F897FB9-7959-77D9-9D99-309EC4EBEB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648382"/>
            <a:ext cx="4162110" cy="4162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67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2AAEA834-24ED-8759-232E-2497E916C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8050" y="1034412"/>
            <a:ext cx="6959809" cy="156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01568" rIns="91440" bIns="5078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nl-NL" altLang="nl-NL" sz="3200" b="1" i="1" u="none" strike="noStrike" cap="none" normalizeH="0" baseline="0" dirty="0">
                <a:ln>
                  <a:noFill/>
                </a:ln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Vraag 3</a:t>
            </a:r>
            <a:endParaRPr lang="nl-NL" altLang="nl-NL" sz="3200" b="1" i="1" dirty="0">
              <a:latin typeface="Abadi" panose="020B06040201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</a:pPr>
            <a:r>
              <a:rPr lang="nl-NL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Waar werkt een verkeerskundige?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93680DF-0770-C688-883F-28892C5CC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8050" y="2759465"/>
            <a:ext cx="5906259" cy="149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kumimoji="0" lang="nl-NL" altLang="nl-N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Meestal op kantoor</a:t>
            </a: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altLang="nl-NL" sz="24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Meestal op straat</a:t>
            </a: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kumimoji="0" lang="nl-NL" altLang="nl-N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Meestal in de auto</a:t>
            </a:r>
            <a:endParaRPr kumimoji="0" lang="nl-NL" altLang="nl-NL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FB9465CD-10B2-6DFE-72C9-F0CC1A2229DB}"/>
              </a:ext>
            </a:extLst>
          </p:cNvPr>
          <p:cNvSpPr/>
          <p:nvPr/>
        </p:nvSpPr>
        <p:spPr>
          <a:xfrm>
            <a:off x="4964434" y="2715322"/>
            <a:ext cx="669073" cy="713678"/>
          </a:xfrm>
          <a:prstGeom prst="ellipse">
            <a:avLst/>
          </a:pr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 descr="Afbeelding met gebouw, spaghettiknooppunt, Transport-corridor, kruispunt&#10;&#10;Automatisch gegenereerde beschrijving">
            <a:extLst>
              <a:ext uri="{FF2B5EF4-FFF2-40B4-BE49-F238E27FC236}">
                <a16:creationId xmlns:a16="http://schemas.microsoft.com/office/drawing/2014/main" id="{0D7A4E6F-1E43-AAC4-3063-F5C1C3DEC3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15" y="684685"/>
            <a:ext cx="4117434" cy="41174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535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2AAEA834-24ED-8759-232E-2497E916C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8050" y="1034412"/>
            <a:ext cx="6959809" cy="156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01568" rIns="91440" bIns="5078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nl-NL" altLang="nl-NL" sz="3200" b="1" i="1" u="none" strike="noStrike" cap="none" normalizeH="0" baseline="0" dirty="0">
                <a:ln>
                  <a:noFill/>
                </a:ln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Vraag 4</a:t>
            </a:r>
            <a:endParaRPr lang="nl-NL" altLang="nl-NL" sz="3200" b="1" i="1" dirty="0">
              <a:latin typeface="Abadi" panose="020B06040201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</a:pPr>
            <a:r>
              <a:rPr lang="nl-NL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Moet een architect een helm op?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93680DF-0770-C688-883F-28892C5CC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8050" y="2279334"/>
            <a:ext cx="5906259" cy="245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kumimoji="0" lang="nl-NL" altLang="nl-N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Nee, een architect zit altijd op kantoor</a:t>
            </a: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altLang="nl-NL" sz="24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Soms, als de architect de bouwplaats bezoekt</a:t>
            </a: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kumimoji="0" lang="nl-NL" altLang="nl-N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Ja, een architect moet altijd een helm op</a:t>
            </a:r>
            <a:endParaRPr kumimoji="0" lang="nl-NL" altLang="nl-NL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FB9465CD-10B2-6DFE-72C9-F0CC1A2229DB}"/>
              </a:ext>
            </a:extLst>
          </p:cNvPr>
          <p:cNvSpPr/>
          <p:nvPr/>
        </p:nvSpPr>
        <p:spPr>
          <a:xfrm>
            <a:off x="4966342" y="2714269"/>
            <a:ext cx="669073" cy="713678"/>
          </a:xfrm>
          <a:prstGeom prst="ellipse">
            <a:avLst/>
          </a:pr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Afbeelding 1" descr="Afbeelding met persoon, kleding, Menselijk gezicht, Modeaccessoire&#10;&#10;Automatisch gegenereerde beschrijving">
            <a:extLst>
              <a:ext uri="{FF2B5EF4-FFF2-40B4-BE49-F238E27FC236}">
                <a16:creationId xmlns:a16="http://schemas.microsoft.com/office/drawing/2014/main" id="{391CFFD7-E226-D588-F7BE-164FF4E991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16" y="725360"/>
            <a:ext cx="3910648" cy="39106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33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2AAEA834-24ED-8759-232E-2497E916C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8050" y="788191"/>
            <a:ext cx="6959809" cy="2062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01568" rIns="91440" bIns="5078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nl-NL" altLang="nl-NL" sz="3200" b="1" i="1" u="none" strike="noStrike" cap="none" normalizeH="0" baseline="0" dirty="0">
                <a:ln>
                  <a:noFill/>
                </a:ln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Vraag 5</a:t>
            </a:r>
            <a:endParaRPr lang="nl-NL" altLang="nl-NL" sz="3200" b="1" i="1" dirty="0">
              <a:latin typeface="Abadi" panose="020B06040201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</a:pPr>
            <a:r>
              <a:rPr lang="nl-NL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Welk gereedschap gebruikt een meubelmaker </a:t>
            </a:r>
            <a:r>
              <a:rPr lang="nl-NL" sz="3200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niet</a:t>
            </a:r>
            <a:r>
              <a:rPr lang="nl-NL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93680DF-0770-C688-883F-28892C5CC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6342" y="2794608"/>
            <a:ext cx="5906259" cy="1974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kumimoji="0" lang="nl-NL" altLang="nl-N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Een hamer, zaag en liniaal</a:t>
            </a: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altLang="nl-NL" sz="24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Een mes en een dictafoon</a:t>
            </a: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kumimoji="0" lang="nl-NL" altLang="nl-N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Een schuurmachine en een schr</a:t>
            </a:r>
            <a:r>
              <a:rPr lang="nl-NL" altLang="nl-NL" sz="24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oevendraaier</a:t>
            </a:r>
            <a:endParaRPr kumimoji="0" lang="nl-NL" altLang="nl-NL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FB9465CD-10B2-6DFE-72C9-F0CC1A2229DB}"/>
              </a:ext>
            </a:extLst>
          </p:cNvPr>
          <p:cNvSpPr/>
          <p:nvPr/>
        </p:nvSpPr>
        <p:spPr>
          <a:xfrm>
            <a:off x="4918038" y="3208220"/>
            <a:ext cx="669073" cy="713678"/>
          </a:xfrm>
          <a:prstGeom prst="ellipse">
            <a:avLst/>
          </a:pr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 descr="Afbeelding met persoon, kleding, gereedschap, Menselijk gezicht&#10;&#10;Automatisch gegenereerde beschrijving">
            <a:extLst>
              <a:ext uri="{FF2B5EF4-FFF2-40B4-BE49-F238E27FC236}">
                <a16:creationId xmlns:a16="http://schemas.microsoft.com/office/drawing/2014/main" id="{5371B34B-5397-188B-F68D-6E50B2734F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0" y="1027504"/>
            <a:ext cx="4133775" cy="4133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406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2AAEA834-24ED-8759-232E-2497E916C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8050" y="788191"/>
            <a:ext cx="6959809" cy="2062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01568" rIns="91440" bIns="5078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nl-NL" altLang="nl-NL" sz="3200" b="1" i="1" u="none" strike="noStrike" cap="none" normalizeH="0" baseline="0" dirty="0">
                <a:ln>
                  <a:noFill/>
                </a:ln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Vraag 6</a:t>
            </a:r>
            <a:endParaRPr lang="nl-NL" altLang="nl-NL" sz="3200" b="1" i="1" dirty="0">
              <a:latin typeface="Abadi" panose="020B06040201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</a:pPr>
            <a:r>
              <a:rPr lang="nl-NL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Wat zijn kwaliteiten van een medewerker van een bouwmarkt?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93680DF-0770-C688-883F-28892C5CC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6342" y="2794608"/>
            <a:ext cx="5906259" cy="1974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kumimoji="0" lang="nl-NL" altLang="nl-N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Heeft kennis van producten en kan goed verkopen</a:t>
            </a: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altLang="nl-NL" sz="24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Kan goed klussen in huis</a:t>
            </a: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kumimoji="0" lang="nl-NL" altLang="nl-N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Is goed in administratie en </a:t>
            </a:r>
            <a:r>
              <a:rPr lang="nl-NL" altLang="nl-NL" sz="24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rekenen</a:t>
            </a:r>
            <a:endParaRPr kumimoji="0" lang="nl-NL" altLang="nl-NL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FB9465CD-10B2-6DFE-72C9-F0CC1A2229DB}"/>
              </a:ext>
            </a:extLst>
          </p:cNvPr>
          <p:cNvSpPr/>
          <p:nvPr/>
        </p:nvSpPr>
        <p:spPr>
          <a:xfrm>
            <a:off x="4906009" y="2739231"/>
            <a:ext cx="669073" cy="713678"/>
          </a:xfrm>
          <a:prstGeom prst="ellipse">
            <a:avLst/>
          </a:pr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Afbeelding 1" descr="Afbeelding met kleding, persoon, Menselijk gezicht, glimlach&#10;&#10;Automatisch gegenereerde beschrijving">
            <a:extLst>
              <a:ext uri="{FF2B5EF4-FFF2-40B4-BE49-F238E27FC236}">
                <a16:creationId xmlns:a16="http://schemas.microsoft.com/office/drawing/2014/main" id="{2743AAD5-567B-5D9F-31A8-5B1910AF53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67" y="1009153"/>
            <a:ext cx="4202927" cy="42029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674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2AAEA834-24ED-8759-232E-2497E916C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8050" y="1034412"/>
            <a:ext cx="6959809" cy="156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01568" rIns="91440" bIns="5078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nl-NL" altLang="nl-NL" sz="3200" b="1" i="1" u="none" strike="noStrike" cap="none" normalizeH="0" baseline="0" dirty="0">
                <a:ln>
                  <a:noFill/>
                </a:ln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Vraag 7</a:t>
            </a:r>
            <a:endParaRPr lang="nl-NL" altLang="nl-NL" sz="3200" b="1" i="1" dirty="0">
              <a:latin typeface="Abadi" panose="020B06040201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</a:pPr>
            <a:r>
              <a:rPr lang="nl-NL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Waar werkt een huisschilder?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93680DF-0770-C688-883F-28892C5CC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8050" y="2604024"/>
            <a:ext cx="5906259" cy="149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kumimoji="0" lang="nl-NL" altLang="nl-N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Altijd buiten</a:t>
            </a: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altLang="nl-NL" sz="24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Altijd binnen</a:t>
            </a: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kumimoji="0" lang="nl-NL" altLang="nl-N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Soms buiten, soms binnen</a:t>
            </a:r>
            <a:endParaRPr kumimoji="0" lang="nl-NL" altLang="nl-NL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FB9465CD-10B2-6DFE-72C9-F0CC1A2229DB}"/>
              </a:ext>
            </a:extLst>
          </p:cNvPr>
          <p:cNvSpPr/>
          <p:nvPr/>
        </p:nvSpPr>
        <p:spPr>
          <a:xfrm>
            <a:off x="4976348" y="3516012"/>
            <a:ext cx="669073" cy="713678"/>
          </a:xfrm>
          <a:prstGeom prst="ellipse">
            <a:avLst/>
          </a:pr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 descr="Afbeelding met persoon, kleding, Menselijk gezicht, glimlach&#10;&#10;Automatisch gegenereerde beschrijving">
            <a:extLst>
              <a:ext uri="{FF2B5EF4-FFF2-40B4-BE49-F238E27FC236}">
                <a16:creationId xmlns:a16="http://schemas.microsoft.com/office/drawing/2014/main" id="{0F4A46B9-4F89-AEE7-627C-5CA1E0EB03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" y="788192"/>
            <a:ext cx="3637498" cy="36374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832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2AAEA834-24ED-8759-232E-2497E916C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8050" y="788191"/>
            <a:ext cx="6959809" cy="2062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01568" rIns="91440" bIns="5078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nl-NL" altLang="nl-NL" sz="3200" b="1" i="1" u="none" strike="noStrike" cap="none" normalizeH="0" baseline="0" dirty="0">
                <a:ln>
                  <a:noFill/>
                </a:ln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Vraag 8</a:t>
            </a:r>
            <a:endParaRPr lang="nl-NL" altLang="nl-NL" sz="3200" b="1" i="1" dirty="0">
              <a:latin typeface="Abadi" panose="020B06040201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</a:pPr>
            <a:r>
              <a:rPr lang="nl-NL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Wat is een belangrijk gereedschap van een metselaar?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93680DF-0770-C688-883F-28892C5CC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8050" y="2604024"/>
            <a:ext cx="5906259" cy="149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kumimoji="0" lang="nl-NL" altLang="nl-N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Een schep</a:t>
            </a: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altLang="nl-NL" sz="24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Een troffel</a:t>
            </a: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kumimoji="0" lang="nl-NL" altLang="nl-N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Een plamuurmes</a:t>
            </a:r>
            <a:endParaRPr kumimoji="0" lang="nl-NL" altLang="nl-NL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FB9465CD-10B2-6DFE-72C9-F0CC1A2229DB}"/>
              </a:ext>
            </a:extLst>
          </p:cNvPr>
          <p:cNvSpPr/>
          <p:nvPr/>
        </p:nvSpPr>
        <p:spPr>
          <a:xfrm>
            <a:off x="4956011" y="3026306"/>
            <a:ext cx="669073" cy="713678"/>
          </a:xfrm>
          <a:prstGeom prst="ellipse">
            <a:avLst/>
          </a:pr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Afbeelding 1" descr="Afbeelding met kleding, persoon, buitenshuis, helm&#10;&#10;Automatisch gegenereerde beschrijving">
            <a:extLst>
              <a:ext uri="{FF2B5EF4-FFF2-40B4-BE49-F238E27FC236}">
                <a16:creationId xmlns:a16="http://schemas.microsoft.com/office/drawing/2014/main" id="{D25C9AEE-0083-574F-82B0-6DD65F0D9D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13" y="642403"/>
            <a:ext cx="4174146" cy="41741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3314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366</Words>
  <Application>Microsoft Office PowerPoint</Application>
  <PresentationFormat>Breedbeeld</PresentationFormat>
  <Paragraphs>77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2" baseType="lpstr">
      <vt:lpstr>Abadi</vt:lpstr>
      <vt:lpstr>Aptos</vt:lpstr>
      <vt:lpstr>Aptos Display</vt:lpstr>
      <vt:lpstr>Arial</vt:lpstr>
      <vt:lpstr>Times New Roman</vt:lpstr>
      <vt:lpstr>Kantoorthema</vt:lpstr>
      <vt:lpstr>Beroepenquiz Wonen, Werken &amp; Verkeer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Beroepenquiz Wonen, Werken &amp; Verkeer</dc:title>
  <dc:creator>A. Diender</dc:creator>
  <cp:lastModifiedBy>A. Diender</cp:lastModifiedBy>
  <cp:revision>1</cp:revision>
  <dcterms:created xsi:type="dcterms:W3CDTF">2024-03-20T13:00:32Z</dcterms:created>
  <dcterms:modified xsi:type="dcterms:W3CDTF">2024-05-15T08:36:52Z</dcterms:modified>
</cp:coreProperties>
</file>