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6" r:id="rId13"/>
    <p:sldId id="281" r:id="rId14"/>
    <p:sldId id="283" r:id="rId15"/>
    <p:sldId id="284" r:id="rId16"/>
    <p:sldId id="285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B37250-F08D-4285-ADE6-29002609925E}" v="102" dt="2024-11-19T15:43:58.2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12" y="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tte Diender" userId="1a58764c-6998-4d98-a2d0-9fbca477acc9" providerId="ADAL" clId="{87B37250-F08D-4285-ADE6-29002609925E}"/>
    <pc:docChg chg="undo redo custSel addSld delSld modSld sldOrd">
      <pc:chgData name="Annette Diender" userId="1a58764c-6998-4d98-a2d0-9fbca477acc9" providerId="ADAL" clId="{87B37250-F08D-4285-ADE6-29002609925E}" dt="2024-11-19T15:45:58.482" v="5722" actId="1076"/>
      <pc:docMkLst>
        <pc:docMk/>
      </pc:docMkLst>
      <pc:sldChg chg="addSp delSp modSp mod">
        <pc:chgData name="Annette Diender" userId="1a58764c-6998-4d98-a2d0-9fbca477acc9" providerId="ADAL" clId="{87B37250-F08D-4285-ADE6-29002609925E}" dt="2024-08-02T09:51:53.629" v="23" actId="1076"/>
        <pc:sldMkLst>
          <pc:docMk/>
          <pc:sldMk cId="710851337" sldId="256"/>
        </pc:sldMkLst>
        <pc:spChg chg="mod">
          <ac:chgData name="Annette Diender" userId="1a58764c-6998-4d98-a2d0-9fbca477acc9" providerId="ADAL" clId="{87B37250-F08D-4285-ADE6-29002609925E}" dt="2024-08-02T09:51:03.806" v="17" actId="20577"/>
          <ac:spMkLst>
            <pc:docMk/>
            <pc:sldMk cId="710851337" sldId="256"/>
            <ac:spMk id="2" creationId="{8E21D994-FAA6-2B33-80F1-45F111E6053E}"/>
          </ac:spMkLst>
        </pc:spChg>
        <pc:picChg chg="add mod">
          <ac:chgData name="Annette Diender" userId="1a58764c-6998-4d98-a2d0-9fbca477acc9" providerId="ADAL" clId="{87B37250-F08D-4285-ADE6-29002609925E}" dt="2024-08-02T09:51:53.629" v="23" actId="1076"/>
          <ac:picMkLst>
            <pc:docMk/>
            <pc:sldMk cId="710851337" sldId="256"/>
            <ac:picMk id="3" creationId="{808C428D-E657-A5EB-2DD9-D9B14827053F}"/>
          </ac:picMkLst>
        </pc:picChg>
        <pc:picChg chg="del">
          <ac:chgData name="Annette Diender" userId="1a58764c-6998-4d98-a2d0-9fbca477acc9" providerId="ADAL" clId="{87B37250-F08D-4285-ADE6-29002609925E}" dt="2024-08-02T09:51:49.051" v="22" actId="478"/>
          <ac:picMkLst>
            <pc:docMk/>
            <pc:sldMk cId="710851337" sldId="256"/>
            <ac:picMk id="4" creationId="{C2C93A26-D79B-7F07-3667-78612FC15B8D}"/>
          </ac:picMkLst>
        </pc:picChg>
      </pc:sldChg>
      <pc:sldChg chg="addSp modSp mod">
        <pc:chgData name="Annette Diender" userId="1a58764c-6998-4d98-a2d0-9fbca477acc9" providerId="ADAL" clId="{87B37250-F08D-4285-ADE6-29002609925E}" dt="2024-11-19T09:59:13.128" v="4856" actId="14100"/>
        <pc:sldMkLst>
          <pc:docMk/>
          <pc:sldMk cId="1365879051" sldId="257"/>
        </pc:sldMkLst>
        <pc:spChg chg="mod">
          <ac:chgData name="Annette Diender" userId="1a58764c-6998-4d98-a2d0-9fbca477acc9" providerId="ADAL" clId="{87B37250-F08D-4285-ADE6-29002609925E}" dt="2024-11-19T09:59:13.128" v="4856" actId="14100"/>
          <ac:spMkLst>
            <pc:docMk/>
            <pc:sldMk cId="1365879051" sldId="257"/>
            <ac:spMk id="6" creationId="{2AAEA834-24ED-8759-232E-2497E916C8E4}"/>
          </ac:spMkLst>
        </pc:spChg>
        <pc:spChg chg="mod">
          <ac:chgData name="Annette Diender" userId="1a58764c-6998-4d98-a2d0-9fbca477acc9" providerId="ADAL" clId="{87B37250-F08D-4285-ADE6-29002609925E}" dt="2024-11-19T09:59:01.510" v="4854" actId="1076"/>
          <ac:spMkLst>
            <pc:docMk/>
            <pc:sldMk cId="1365879051" sldId="257"/>
            <ac:spMk id="7" creationId="{B93680DF-0770-C688-883F-28892C5CC30E}"/>
          </ac:spMkLst>
        </pc:spChg>
        <pc:spChg chg="mod">
          <ac:chgData name="Annette Diender" userId="1a58764c-6998-4d98-a2d0-9fbca477acc9" providerId="ADAL" clId="{87B37250-F08D-4285-ADE6-29002609925E}" dt="2024-11-19T09:59:05.905" v="4855" actId="1076"/>
          <ac:spMkLst>
            <pc:docMk/>
            <pc:sldMk cId="1365879051" sldId="257"/>
            <ac:spMk id="8" creationId="{FB9465CD-10B2-6DFE-72C9-F0CC1A2229DB}"/>
          </ac:spMkLst>
        </pc:spChg>
        <pc:picChg chg="add mod modCrop">
          <ac:chgData name="Annette Diender" userId="1a58764c-6998-4d98-a2d0-9fbca477acc9" providerId="ADAL" clId="{87B37250-F08D-4285-ADE6-29002609925E}" dt="2024-11-19T09:58:28.507" v="4849" actId="1076"/>
          <ac:picMkLst>
            <pc:docMk/>
            <pc:sldMk cId="1365879051" sldId="257"/>
            <ac:picMk id="3" creationId="{04A32AA2-44AA-4EAB-2FBD-632B9354501B}"/>
          </ac:picMkLst>
        </pc:picChg>
      </pc:sldChg>
      <pc:sldChg chg="addSp delSp modSp mod">
        <pc:chgData name="Annette Diender" userId="1a58764c-6998-4d98-a2d0-9fbca477acc9" providerId="ADAL" clId="{87B37250-F08D-4285-ADE6-29002609925E}" dt="2024-11-19T10:00:03.848" v="4867" actId="1076"/>
        <pc:sldMkLst>
          <pc:docMk/>
          <pc:sldMk cId="809478705" sldId="272"/>
        </pc:sldMkLst>
        <pc:spChg chg="add del mod">
          <ac:chgData name="Annette Diender" userId="1a58764c-6998-4d98-a2d0-9fbca477acc9" providerId="ADAL" clId="{87B37250-F08D-4285-ADE6-29002609925E}" dt="2024-08-22T14:50:05.592" v="545" actId="478"/>
          <ac:spMkLst>
            <pc:docMk/>
            <pc:sldMk cId="809478705" sldId="272"/>
            <ac:spMk id="3" creationId="{029BAAB8-A880-E1FD-41C2-D7D978F6FF7E}"/>
          </ac:spMkLst>
        </pc:spChg>
        <pc:spChg chg="mod">
          <ac:chgData name="Annette Diender" userId="1a58764c-6998-4d98-a2d0-9fbca477acc9" providerId="ADAL" clId="{87B37250-F08D-4285-ADE6-29002609925E}" dt="2024-11-19T09:59:38.316" v="4862" actId="1076"/>
          <ac:spMkLst>
            <pc:docMk/>
            <pc:sldMk cId="809478705" sldId="272"/>
            <ac:spMk id="6" creationId="{2AAEA834-24ED-8759-232E-2497E916C8E4}"/>
          </ac:spMkLst>
        </pc:spChg>
        <pc:spChg chg="mod">
          <ac:chgData name="Annette Diender" userId="1a58764c-6998-4d98-a2d0-9fbca477acc9" providerId="ADAL" clId="{87B37250-F08D-4285-ADE6-29002609925E}" dt="2024-11-19T09:59:57.282" v="4866" actId="1076"/>
          <ac:spMkLst>
            <pc:docMk/>
            <pc:sldMk cId="809478705" sldId="272"/>
            <ac:spMk id="7" creationId="{B93680DF-0770-C688-883F-28892C5CC30E}"/>
          </ac:spMkLst>
        </pc:spChg>
        <pc:spChg chg="mod">
          <ac:chgData name="Annette Diender" userId="1a58764c-6998-4d98-a2d0-9fbca477acc9" providerId="ADAL" clId="{87B37250-F08D-4285-ADE6-29002609925E}" dt="2024-11-19T10:00:03.848" v="4867" actId="1076"/>
          <ac:spMkLst>
            <pc:docMk/>
            <pc:sldMk cId="809478705" sldId="272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87B37250-F08D-4285-ADE6-29002609925E}" dt="2024-11-19T09:59:33.142" v="4861" actId="1076"/>
          <ac:picMkLst>
            <pc:docMk/>
            <pc:sldMk cId="809478705" sldId="272"/>
            <ac:picMk id="3" creationId="{B3E9032D-A116-7CD9-7815-D3A408A0426D}"/>
          </ac:picMkLst>
        </pc:picChg>
      </pc:sldChg>
      <pc:sldChg chg="addSp modSp mod">
        <pc:chgData name="Annette Diender" userId="1a58764c-6998-4d98-a2d0-9fbca477acc9" providerId="ADAL" clId="{87B37250-F08D-4285-ADE6-29002609925E}" dt="2024-11-19T10:00:51.807" v="4877" actId="1076"/>
        <pc:sldMkLst>
          <pc:docMk/>
          <pc:sldMk cId="4033435640" sldId="273"/>
        </pc:sldMkLst>
        <pc:spChg chg="mod">
          <ac:chgData name="Annette Diender" userId="1a58764c-6998-4d98-a2d0-9fbca477acc9" providerId="ADAL" clId="{87B37250-F08D-4285-ADE6-29002609925E}" dt="2024-11-19T10:00:33.782" v="4875" actId="1076"/>
          <ac:spMkLst>
            <pc:docMk/>
            <pc:sldMk cId="4033435640" sldId="273"/>
            <ac:spMk id="6" creationId="{2AAEA834-24ED-8759-232E-2497E916C8E4}"/>
          </ac:spMkLst>
        </pc:spChg>
        <pc:spChg chg="mod">
          <ac:chgData name="Annette Diender" userId="1a58764c-6998-4d98-a2d0-9fbca477acc9" providerId="ADAL" clId="{87B37250-F08D-4285-ADE6-29002609925E}" dt="2024-11-19T10:00:43.574" v="4876" actId="1076"/>
          <ac:spMkLst>
            <pc:docMk/>
            <pc:sldMk cId="4033435640" sldId="273"/>
            <ac:spMk id="7" creationId="{B93680DF-0770-C688-883F-28892C5CC30E}"/>
          </ac:spMkLst>
        </pc:spChg>
        <pc:spChg chg="mod">
          <ac:chgData name="Annette Diender" userId="1a58764c-6998-4d98-a2d0-9fbca477acc9" providerId="ADAL" clId="{87B37250-F08D-4285-ADE6-29002609925E}" dt="2024-11-19T10:00:51.807" v="4877" actId="1076"/>
          <ac:spMkLst>
            <pc:docMk/>
            <pc:sldMk cId="4033435640" sldId="273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87B37250-F08D-4285-ADE6-29002609925E}" dt="2024-11-19T10:00:23.631" v="4873" actId="1076"/>
          <ac:picMkLst>
            <pc:docMk/>
            <pc:sldMk cId="4033435640" sldId="273"/>
            <ac:picMk id="3" creationId="{FF259D29-5606-B62C-7D48-5D8CCCCEBF04}"/>
          </ac:picMkLst>
        </pc:picChg>
      </pc:sldChg>
      <pc:sldChg chg="addSp modSp mod">
        <pc:chgData name="Annette Diender" userId="1a58764c-6998-4d98-a2d0-9fbca477acc9" providerId="ADAL" clId="{87B37250-F08D-4285-ADE6-29002609925E}" dt="2024-11-19T10:01:59.642" v="4885" actId="1076"/>
        <pc:sldMkLst>
          <pc:docMk/>
          <pc:sldMk cId="3286343904" sldId="274"/>
        </pc:sldMkLst>
        <pc:spChg chg="mod">
          <ac:chgData name="Annette Diender" userId="1a58764c-6998-4d98-a2d0-9fbca477acc9" providerId="ADAL" clId="{87B37250-F08D-4285-ADE6-29002609925E}" dt="2024-11-19T10:01:13.618" v="4880" actId="1076"/>
          <ac:spMkLst>
            <pc:docMk/>
            <pc:sldMk cId="3286343904" sldId="274"/>
            <ac:spMk id="6" creationId="{2AAEA834-24ED-8759-232E-2497E916C8E4}"/>
          </ac:spMkLst>
        </pc:spChg>
        <pc:spChg chg="mod">
          <ac:chgData name="Annette Diender" userId="1a58764c-6998-4d98-a2d0-9fbca477acc9" providerId="ADAL" clId="{87B37250-F08D-4285-ADE6-29002609925E}" dt="2024-11-19T10:01:23.248" v="4882" actId="14100"/>
          <ac:spMkLst>
            <pc:docMk/>
            <pc:sldMk cId="3286343904" sldId="274"/>
            <ac:spMk id="7" creationId="{B93680DF-0770-C688-883F-28892C5CC30E}"/>
          </ac:spMkLst>
        </pc:spChg>
        <pc:spChg chg="mod">
          <ac:chgData name="Annette Diender" userId="1a58764c-6998-4d98-a2d0-9fbca477acc9" providerId="ADAL" clId="{87B37250-F08D-4285-ADE6-29002609925E}" dt="2024-11-19T10:01:59.642" v="4885" actId="1076"/>
          <ac:spMkLst>
            <pc:docMk/>
            <pc:sldMk cId="3286343904" sldId="274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87B37250-F08D-4285-ADE6-29002609925E}" dt="2024-11-19T10:01:03.447" v="4879" actId="1076"/>
          <ac:picMkLst>
            <pc:docMk/>
            <pc:sldMk cId="3286343904" sldId="274"/>
            <ac:picMk id="3" creationId="{175788ED-0486-38E5-1F7B-2C597BDF5905}"/>
          </ac:picMkLst>
        </pc:picChg>
      </pc:sldChg>
      <pc:sldChg chg="addSp delSp modSp mod">
        <pc:chgData name="Annette Diender" userId="1a58764c-6998-4d98-a2d0-9fbca477acc9" providerId="ADAL" clId="{87B37250-F08D-4285-ADE6-29002609925E}" dt="2024-11-19T10:02:47.657" v="4894" actId="1076"/>
        <pc:sldMkLst>
          <pc:docMk/>
          <pc:sldMk cId="3835790026" sldId="275"/>
        </pc:sldMkLst>
        <pc:spChg chg="add del mod">
          <ac:chgData name="Annette Diender" userId="1a58764c-6998-4d98-a2d0-9fbca477acc9" providerId="ADAL" clId="{87B37250-F08D-4285-ADE6-29002609925E}" dt="2024-08-22T15:31:14.786" v="1368" actId="478"/>
          <ac:spMkLst>
            <pc:docMk/>
            <pc:sldMk cId="3835790026" sldId="275"/>
            <ac:spMk id="3" creationId="{5D30E66E-3540-EC2D-631D-5137F1B4323E}"/>
          </ac:spMkLst>
        </pc:spChg>
        <pc:spChg chg="mod">
          <ac:chgData name="Annette Diender" userId="1a58764c-6998-4d98-a2d0-9fbca477acc9" providerId="ADAL" clId="{87B37250-F08D-4285-ADE6-29002609925E}" dt="2024-11-19T10:02:35.453" v="4892" actId="1076"/>
          <ac:spMkLst>
            <pc:docMk/>
            <pc:sldMk cId="3835790026" sldId="275"/>
            <ac:spMk id="6" creationId="{2AAEA834-24ED-8759-232E-2497E916C8E4}"/>
          </ac:spMkLst>
        </pc:spChg>
        <pc:spChg chg="mod">
          <ac:chgData name="Annette Diender" userId="1a58764c-6998-4d98-a2d0-9fbca477acc9" providerId="ADAL" clId="{87B37250-F08D-4285-ADE6-29002609925E}" dt="2024-11-19T10:02:39.860" v="4893" actId="1076"/>
          <ac:spMkLst>
            <pc:docMk/>
            <pc:sldMk cId="3835790026" sldId="275"/>
            <ac:spMk id="7" creationId="{B93680DF-0770-C688-883F-28892C5CC30E}"/>
          </ac:spMkLst>
        </pc:spChg>
        <pc:spChg chg="mod">
          <ac:chgData name="Annette Diender" userId="1a58764c-6998-4d98-a2d0-9fbca477acc9" providerId="ADAL" clId="{87B37250-F08D-4285-ADE6-29002609925E}" dt="2024-11-19T10:02:47.657" v="4894" actId="1076"/>
          <ac:spMkLst>
            <pc:docMk/>
            <pc:sldMk cId="3835790026" sldId="275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87B37250-F08D-4285-ADE6-29002609925E}" dt="2024-11-19T10:02:27.389" v="4890" actId="1076"/>
          <ac:picMkLst>
            <pc:docMk/>
            <pc:sldMk cId="3835790026" sldId="275"/>
            <ac:picMk id="3" creationId="{F6821F81-7F78-6B75-13E7-1918F27FC722}"/>
          </ac:picMkLst>
        </pc:picChg>
      </pc:sldChg>
      <pc:sldChg chg="addSp delSp modSp mod">
        <pc:chgData name="Annette Diender" userId="1a58764c-6998-4d98-a2d0-9fbca477acc9" providerId="ADAL" clId="{87B37250-F08D-4285-ADE6-29002609925E}" dt="2024-11-19T10:09:33.452" v="4908" actId="1076"/>
        <pc:sldMkLst>
          <pc:docMk/>
          <pc:sldMk cId="1408244545" sldId="276"/>
        </pc:sldMkLst>
        <pc:spChg chg="add del mod">
          <ac:chgData name="Annette Diender" userId="1a58764c-6998-4d98-a2d0-9fbca477acc9" providerId="ADAL" clId="{87B37250-F08D-4285-ADE6-29002609925E}" dt="2024-08-23T09:26:39.712" v="1609" actId="478"/>
          <ac:spMkLst>
            <pc:docMk/>
            <pc:sldMk cId="1408244545" sldId="276"/>
            <ac:spMk id="3" creationId="{E4879FFE-0C2A-5CE2-7865-172F6162F4F0}"/>
          </ac:spMkLst>
        </pc:spChg>
        <pc:spChg chg="mod">
          <ac:chgData name="Annette Diender" userId="1a58764c-6998-4d98-a2d0-9fbca477acc9" providerId="ADAL" clId="{87B37250-F08D-4285-ADE6-29002609925E}" dt="2024-11-19T10:09:15.785" v="4906" actId="14100"/>
          <ac:spMkLst>
            <pc:docMk/>
            <pc:sldMk cId="1408244545" sldId="276"/>
            <ac:spMk id="6" creationId="{2AAEA834-24ED-8759-232E-2497E916C8E4}"/>
          </ac:spMkLst>
        </pc:spChg>
        <pc:spChg chg="mod">
          <ac:chgData name="Annette Diender" userId="1a58764c-6998-4d98-a2d0-9fbca477acc9" providerId="ADAL" clId="{87B37250-F08D-4285-ADE6-29002609925E}" dt="2024-11-19T10:09:26.688" v="4907" actId="1076"/>
          <ac:spMkLst>
            <pc:docMk/>
            <pc:sldMk cId="1408244545" sldId="276"/>
            <ac:spMk id="7" creationId="{B93680DF-0770-C688-883F-28892C5CC30E}"/>
          </ac:spMkLst>
        </pc:spChg>
        <pc:spChg chg="mod">
          <ac:chgData name="Annette Diender" userId="1a58764c-6998-4d98-a2d0-9fbca477acc9" providerId="ADAL" clId="{87B37250-F08D-4285-ADE6-29002609925E}" dt="2024-11-19T10:09:33.452" v="4908" actId="1076"/>
          <ac:spMkLst>
            <pc:docMk/>
            <pc:sldMk cId="1408244545" sldId="276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87B37250-F08D-4285-ADE6-29002609925E}" dt="2024-11-19T10:09:02.350" v="4903" actId="1076"/>
          <ac:picMkLst>
            <pc:docMk/>
            <pc:sldMk cId="1408244545" sldId="276"/>
            <ac:picMk id="3" creationId="{79C4B9C5-F7C2-4298-8D74-C614FD455577}"/>
          </ac:picMkLst>
        </pc:picChg>
      </pc:sldChg>
      <pc:sldChg chg="addSp modSp mod">
        <pc:chgData name="Annette Diender" userId="1a58764c-6998-4d98-a2d0-9fbca477acc9" providerId="ADAL" clId="{87B37250-F08D-4285-ADE6-29002609925E}" dt="2024-11-19T10:10:16.044" v="4919" actId="1076"/>
        <pc:sldMkLst>
          <pc:docMk/>
          <pc:sldMk cId="2112637833" sldId="277"/>
        </pc:sldMkLst>
        <pc:spChg chg="mod">
          <ac:chgData name="Annette Diender" userId="1a58764c-6998-4d98-a2d0-9fbca477acc9" providerId="ADAL" clId="{87B37250-F08D-4285-ADE6-29002609925E}" dt="2024-11-19T10:09:51.707" v="4914" actId="1076"/>
          <ac:spMkLst>
            <pc:docMk/>
            <pc:sldMk cId="2112637833" sldId="277"/>
            <ac:spMk id="6" creationId="{2AAEA834-24ED-8759-232E-2497E916C8E4}"/>
          </ac:spMkLst>
        </pc:spChg>
        <pc:spChg chg="mod">
          <ac:chgData name="Annette Diender" userId="1a58764c-6998-4d98-a2d0-9fbca477acc9" providerId="ADAL" clId="{87B37250-F08D-4285-ADE6-29002609925E}" dt="2024-11-19T10:10:08.608" v="4918" actId="14100"/>
          <ac:spMkLst>
            <pc:docMk/>
            <pc:sldMk cId="2112637833" sldId="277"/>
            <ac:spMk id="7" creationId="{B93680DF-0770-C688-883F-28892C5CC30E}"/>
          </ac:spMkLst>
        </pc:spChg>
        <pc:spChg chg="mod">
          <ac:chgData name="Annette Diender" userId="1a58764c-6998-4d98-a2d0-9fbca477acc9" providerId="ADAL" clId="{87B37250-F08D-4285-ADE6-29002609925E}" dt="2024-11-19T10:10:16.044" v="4919" actId="1076"/>
          <ac:spMkLst>
            <pc:docMk/>
            <pc:sldMk cId="2112637833" sldId="277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87B37250-F08D-4285-ADE6-29002609925E}" dt="2024-11-19T10:09:46.254" v="4913" actId="1076"/>
          <ac:picMkLst>
            <pc:docMk/>
            <pc:sldMk cId="2112637833" sldId="277"/>
            <ac:picMk id="3" creationId="{D7B92E7D-62ED-D341-ACCA-011AD3487E09}"/>
          </ac:picMkLst>
        </pc:picChg>
      </pc:sldChg>
      <pc:sldChg chg="addSp modSp mod">
        <pc:chgData name="Annette Diender" userId="1a58764c-6998-4d98-a2d0-9fbca477acc9" providerId="ADAL" clId="{87B37250-F08D-4285-ADE6-29002609925E}" dt="2024-11-19T15:27:22.918" v="4928" actId="1076"/>
        <pc:sldMkLst>
          <pc:docMk/>
          <pc:sldMk cId="3474707301" sldId="278"/>
        </pc:sldMkLst>
        <pc:spChg chg="mod">
          <ac:chgData name="Annette Diender" userId="1a58764c-6998-4d98-a2d0-9fbca477acc9" providerId="ADAL" clId="{87B37250-F08D-4285-ADE6-29002609925E}" dt="2024-11-19T15:27:18.828" v="4927" actId="1076"/>
          <ac:spMkLst>
            <pc:docMk/>
            <pc:sldMk cId="3474707301" sldId="278"/>
            <ac:spMk id="6" creationId="{2AAEA834-24ED-8759-232E-2497E916C8E4}"/>
          </ac:spMkLst>
        </pc:spChg>
        <pc:spChg chg="mod">
          <ac:chgData name="Annette Diender" userId="1a58764c-6998-4d98-a2d0-9fbca477acc9" providerId="ADAL" clId="{87B37250-F08D-4285-ADE6-29002609925E}" dt="2024-11-19T15:27:14.041" v="4926" actId="1076"/>
          <ac:spMkLst>
            <pc:docMk/>
            <pc:sldMk cId="3474707301" sldId="278"/>
            <ac:spMk id="7" creationId="{B93680DF-0770-C688-883F-28892C5CC30E}"/>
          </ac:spMkLst>
        </pc:spChg>
        <pc:spChg chg="mod">
          <ac:chgData name="Annette Diender" userId="1a58764c-6998-4d98-a2d0-9fbca477acc9" providerId="ADAL" clId="{87B37250-F08D-4285-ADE6-29002609925E}" dt="2024-11-19T15:27:22.918" v="4928" actId="1076"/>
          <ac:spMkLst>
            <pc:docMk/>
            <pc:sldMk cId="3474707301" sldId="278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87B37250-F08D-4285-ADE6-29002609925E}" dt="2024-11-19T15:27:04.327" v="4924" actId="1076"/>
          <ac:picMkLst>
            <pc:docMk/>
            <pc:sldMk cId="3474707301" sldId="278"/>
            <ac:picMk id="3" creationId="{61E553B3-0D39-2FB9-265F-33F251303C53}"/>
          </ac:picMkLst>
        </pc:picChg>
      </pc:sldChg>
      <pc:sldChg chg="addSp modSp mod">
        <pc:chgData name="Annette Diender" userId="1a58764c-6998-4d98-a2d0-9fbca477acc9" providerId="ADAL" clId="{87B37250-F08D-4285-ADE6-29002609925E}" dt="2024-11-19T15:28:11.523" v="4939" actId="1076"/>
        <pc:sldMkLst>
          <pc:docMk/>
          <pc:sldMk cId="3258195376" sldId="279"/>
        </pc:sldMkLst>
        <pc:spChg chg="mod">
          <ac:chgData name="Annette Diender" userId="1a58764c-6998-4d98-a2d0-9fbca477acc9" providerId="ADAL" clId="{87B37250-F08D-4285-ADE6-29002609925E}" dt="2024-11-19T15:27:59.199" v="4937" actId="1076"/>
          <ac:spMkLst>
            <pc:docMk/>
            <pc:sldMk cId="3258195376" sldId="279"/>
            <ac:spMk id="6" creationId="{2AAEA834-24ED-8759-232E-2497E916C8E4}"/>
          </ac:spMkLst>
        </pc:spChg>
        <pc:spChg chg="mod">
          <ac:chgData name="Annette Diender" userId="1a58764c-6998-4d98-a2d0-9fbca477acc9" providerId="ADAL" clId="{87B37250-F08D-4285-ADE6-29002609925E}" dt="2024-11-19T15:28:04.471" v="4938" actId="1076"/>
          <ac:spMkLst>
            <pc:docMk/>
            <pc:sldMk cId="3258195376" sldId="279"/>
            <ac:spMk id="7" creationId="{B93680DF-0770-C688-883F-28892C5CC30E}"/>
          </ac:spMkLst>
        </pc:spChg>
        <pc:spChg chg="mod">
          <ac:chgData name="Annette Diender" userId="1a58764c-6998-4d98-a2d0-9fbca477acc9" providerId="ADAL" clId="{87B37250-F08D-4285-ADE6-29002609925E}" dt="2024-11-19T15:28:11.523" v="4939" actId="1076"/>
          <ac:spMkLst>
            <pc:docMk/>
            <pc:sldMk cId="3258195376" sldId="279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87B37250-F08D-4285-ADE6-29002609925E}" dt="2024-11-19T15:27:50.366" v="4936" actId="1076"/>
          <ac:picMkLst>
            <pc:docMk/>
            <pc:sldMk cId="3258195376" sldId="279"/>
            <ac:picMk id="3" creationId="{89DF2AFB-4E15-295A-A5E0-B71AFDDAE36B}"/>
          </ac:picMkLst>
        </pc:picChg>
      </pc:sldChg>
      <pc:sldChg chg="addSp modSp mod">
        <pc:chgData name="Annette Diender" userId="1a58764c-6998-4d98-a2d0-9fbca477acc9" providerId="ADAL" clId="{87B37250-F08D-4285-ADE6-29002609925E}" dt="2024-11-19T15:29:24.185" v="4952" actId="1076"/>
        <pc:sldMkLst>
          <pc:docMk/>
          <pc:sldMk cId="965253099" sldId="280"/>
        </pc:sldMkLst>
        <pc:spChg chg="mod">
          <ac:chgData name="Annette Diender" userId="1a58764c-6998-4d98-a2d0-9fbca477acc9" providerId="ADAL" clId="{87B37250-F08D-4285-ADE6-29002609925E}" dt="2024-11-19T15:29:09.553" v="4949" actId="1076"/>
          <ac:spMkLst>
            <pc:docMk/>
            <pc:sldMk cId="965253099" sldId="280"/>
            <ac:spMk id="6" creationId="{2AAEA834-24ED-8759-232E-2497E916C8E4}"/>
          </ac:spMkLst>
        </pc:spChg>
        <pc:spChg chg="mod">
          <ac:chgData name="Annette Diender" userId="1a58764c-6998-4d98-a2d0-9fbca477acc9" providerId="ADAL" clId="{87B37250-F08D-4285-ADE6-29002609925E}" dt="2024-11-19T15:29:13.769" v="4950" actId="1076"/>
          <ac:spMkLst>
            <pc:docMk/>
            <pc:sldMk cId="965253099" sldId="280"/>
            <ac:spMk id="7" creationId="{B93680DF-0770-C688-883F-28892C5CC30E}"/>
          </ac:spMkLst>
        </pc:spChg>
        <pc:spChg chg="mod">
          <ac:chgData name="Annette Diender" userId="1a58764c-6998-4d98-a2d0-9fbca477acc9" providerId="ADAL" clId="{87B37250-F08D-4285-ADE6-29002609925E}" dt="2024-11-19T15:29:24.185" v="4952" actId="1076"/>
          <ac:spMkLst>
            <pc:docMk/>
            <pc:sldMk cId="965253099" sldId="280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87B37250-F08D-4285-ADE6-29002609925E}" dt="2024-11-19T15:28:43.222" v="4945" actId="1076"/>
          <ac:picMkLst>
            <pc:docMk/>
            <pc:sldMk cId="965253099" sldId="280"/>
            <ac:picMk id="3" creationId="{2B48DE84-9ADF-D803-4170-9997D4F6666E}"/>
          </ac:picMkLst>
        </pc:picChg>
      </pc:sldChg>
      <pc:sldChg chg="addSp modSp mod">
        <pc:chgData name="Annette Diender" userId="1a58764c-6998-4d98-a2d0-9fbca477acc9" providerId="ADAL" clId="{87B37250-F08D-4285-ADE6-29002609925E}" dt="2024-11-19T15:41:09.534" v="5512" actId="2711"/>
        <pc:sldMkLst>
          <pc:docMk/>
          <pc:sldMk cId="3255378218" sldId="281"/>
        </pc:sldMkLst>
        <pc:spChg chg="mod">
          <ac:chgData name="Annette Diender" userId="1a58764c-6998-4d98-a2d0-9fbca477acc9" providerId="ADAL" clId="{87B37250-F08D-4285-ADE6-29002609925E}" dt="2024-11-19T15:40:31.908" v="5509" actId="14100"/>
          <ac:spMkLst>
            <pc:docMk/>
            <pc:sldMk cId="3255378218" sldId="281"/>
            <ac:spMk id="6" creationId="{2AAEA834-24ED-8759-232E-2497E916C8E4}"/>
          </ac:spMkLst>
        </pc:spChg>
        <pc:spChg chg="mod">
          <ac:chgData name="Annette Diender" userId="1a58764c-6998-4d98-a2d0-9fbca477acc9" providerId="ADAL" clId="{87B37250-F08D-4285-ADE6-29002609925E}" dt="2024-11-19T15:41:09.534" v="5512" actId="2711"/>
          <ac:spMkLst>
            <pc:docMk/>
            <pc:sldMk cId="3255378218" sldId="281"/>
            <ac:spMk id="7" creationId="{B93680DF-0770-C688-883F-28892C5CC30E}"/>
          </ac:spMkLst>
        </pc:spChg>
        <pc:spChg chg="mod">
          <ac:chgData name="Annette Diender" userId="1a58764c-6998-4d98-a2d0-9fbca477acc9" providerId="ADAL" clId="{87B37250-F08D-4285-ADE6-29002609925E}" dt="2024-11-19T15:40:50.354" v="5511" actId="1076"/>
          <ac:spMkLst>
            <pc:docMk/>
            <pc:sldMk cId="3255378218" sldId="281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87B37250-F08D-4285-ADE6-29002609925E}" dt="2024-11-19T15:40:20.055" v="5507" actId="1076"/>
          <ac:picMkLst>
            <pc:docMk/>
            <pc:sldMk cId="3255378218" sldId="281"/>
            <ac:picMk id="3" creationId="{178FBF4F-66A8-1F8F-19E7-810F5F7F4EB8}"/>
          </ac:picMkLst>
        </pc:picChg>
      </pc:sldChg>
      <pc:sldChg chg="addSp delSp modSp del mod ord">
        <pc:chgData name="Annette Diender" userId="1a58764c-6998-4d98-a2d0-9fbca477acc9" providerId="ADAL" clId="{87B37250-F08D-4285-ADE6-29002609925E}" dt="2024-11-19T15:39:59.713" v="5502" actId="47"/>
        <pc:sldMkLst>
          <pc:docMk/>
          <pc:sldMk cId="3550924421" sldId="282"/>
        </pc:sldMkLst>
        <pc:spChg chg="add del mod">
          <ac:chgData name="Annette Diender" userId="1a58764c-6998-4d98-a2d0-9fbca477acc9" providerId="ADAL" clId="{87B37250-F08D-4285-ADE6-29002609925E}" dt="2024-08-27T09:40:10.472" v="4141" actId="478"/>
          <ac:spMkLst>
            <pc:docMk/>
            <pc:sldMk cId="3550924421" sldId="282"/>
            <ac:spMk id="3" creationId="{521258D7-4BFC-2EE6-44C4-1200FC455031}"/>
          </ac:spMkLst>
        </pc:spChg>
        <pc:spChg chg="add mod">
          <ac:chgData name="Annette Diender" userId="1a58764c-6998-4d98-a2d0-9fbca477acc9" providerId="ADAL" clId="{87B37250-F08D-4285-ADE6-29002609925E}" dt="2024-08-27T13:58:42.213" v="4818" actId="6549"/>
          <ac:spMkLst>
            <pc:docMk/>
            <pc:sldMk cId="3550924421" sldId="282"/>
            <ac:spMk id="5" creationId="{415F5E8F-7BC7-BCB6-E79B-60546DB35513}"/>
          </ac:spMkLst>
        </pc:spChg>
        <pc:spChg chg="mod">
          <ac:chgData name="Annette Diender" userId="1a58764c-6998-4d98-a2d0-9fbca477acc9" providerId="ADAL" clId="{87B37250-F08D-4285-ADE6-29002609925E}" dt="2024-09-02T07:34:40.763" v="4832" actId="115"/>
          <ac:spMkLst>
            <pc:docMk/>
            <pc:sldMk cId="3550924421" sldId="282"/>
            <ac:spMk id="6" creationId="{2AAEA834-24ED-8759-232E-2497E916C8E4}"/>
          </ac:spMkLst>
        </pc:spChg>
        <pc:spChg chg="del mod">
          <ac:chgData name="Annette Diender" userId="1a58764c-6998-4d98-a2d0-9fbca477acc9" providerId="ADAL" clId="{87B37250-F08D-4285-ADE6-29002609925E}" dt="2024-08-27T13:17:36.717" v="4746" actId="478"/>
          <ac:spMkLst>
            <pc:docMk/>
            <pc:sldMk cId="3550924421" sldId="282"/>
            <ac:spMk id="7" creationId="{B93680DF-0770-C688-883F-28892C5CC30E}"/>
          </ac:spMkLst>
        </pc:spChg>
        <pc:spChg chg="mod">
          <ac:chgData name="Annette Diender" userId="1a58764c-6998-4d98-a2d0-9fbca477acc9" providerId="ADAL" clId="{87B37250-F08D-4285-ADE6-29002609925E}" dt="2024-08-27T13:17:47.051" v="4748" actId="1076"/>
          <ac:spMkLst>
            <pc:docMk/>
            <pc:sldMk cId="3550924421" sldId="282"/>
            <ac:spMk id="8" creationId="{FB9465CD-10B2-6DFE-72C9-F0CC1A2229DB}"/>
          </ac:spMkLst>
        </pc:spChg>
        <pc:picChg chg="add mod modCrop">
          <ac:chgData name="Annette Diender" userId="1a58764c-6998-4d98-a2d0-9fbca477acc9" providerId="ADAL" clId="{87B37250-F08D-4285-ADE6-29002609925E}" dt="2024-08-27T13:58:15.504" v="4763" actId="14100"/>
          <ac:picMkLst>
            <pc:docMk/>
            <pc:sldMk cId="3550924421" sldId="282"/>
            <ac:picMk id="10" creationId="{2CE618A4-D63B-6224-442B-8C92B2A0A5FA}"/>
          </ac:picMkLst>
        </pc:picChg>
      </pc:sldChg>
      <pc:sldChg chg="addSp modSp mod">
        <pc:chgData name="Annette Diender" userId="1a58764c-6998-4d98-a2d0-9fbca477acc9" providerId="ADAL" clId="{87B37250-F08D-4285-ADE6-29002609925E}" dt="2024-11-19T15:42:27.697" v="5527" actId="115"/>
        <pc:sldMkLst>
          <pc:docMk/>
          <pc:sldMk cId="2834879074" sldId="283"/>
        </pc:sldMkLst>
        <pc:spChg chg="mod">
          <ac:chgData name="Annette Diender" userId="1a58764c-6998-4d98-a2d0-9fbca477acc9" providerId="ADAL" clId="{87B37250-F08D-4285-ADE6-29002609925E}" dt="2024-11-19T15:42:27.697" v="5527" actId="115"/>
          <ac:spMkLst>
            <pc:docMk/>
            <pc:sldMk cId="2834879074" sldId="283"/>
            <ac:spMk id="6" creationId="{2AAEA834-24ED-8759-232E-2497E916C8E4}"/>
          </ac:spMkLst>
        </pc:spChg>
        <pc:spChg chg="mod">
          <ac:chgData name="Annette Diender" userId="1a58764c-6998-4d98-a2d0-9fbca477acc9" providerId="ADAL" clId="{87B37250-F08D-4285-ADE6-29002609925E}" dt="2024-11-19T15:41:58.944" v="5522" actId="1076"/>
          <ac:spMkLst>
            <pc:docMk/>
            <pc:sldMk cId="2834879074" sldId="283"/>
            <ac:spMk id="7" creationId="{B93680DF-0770-C688-883F-28892C5CC30E}"/>
          </ac:spMkLst>
        </pc:spChg>
        <pc:spChg chg="mod">
          <ac:chgData name="Annette Diender" userId="1a58764c-6998-4d98-a2d0-9fbca477acc9" providerId="ADAL" clId="{87B37250-F08D-4285-ADE6-29002609925E}" dt="2024-11-19T15:42:11.146" v="5524" actId="1076"/>
          <ac:spMkLst>
            <pc:docMk/>
            <pc:sldMk cId="2834879074" sldId="283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87B37250-F08D-4285-ADE6-29002609925E}" dt="2024-11-19T15:41:31.960" v="5519" actId="1076"/>
          <ac:picMkLst>
            <pc:docMk/>
            <pc:sldMk cId="2834879074" sldId="283"/>
            <ac:picMk id="3" creationId="{353B136A-5B86-2B1C-B7EE-BBEB0DDCE3ED}"/>
          </ac:picMkLst>
        </pc:picChg>
      </pc:sldChg>
      <pc:sldChg chg="addSp modSp mod">
        <pc:chgData name="Annette Diender" userId="1a58764c-6998-4d98-a2d0-9fbca477acc9" providerId="ADAL" clId="{87B37250-F08D-4285-ADE6-29002609925E}" dt="2024-11-19T15:43:25.651" v="5540" actId="1076"/>
        <pc:sldMkLst>
          <pc:docMk/>
          <pc:sldMk cId="2600168592" sldId="284"/>
        </pc:sldMkLst>
        <pc:spChg chg="mod">
          <ac:chgData name="Annette Diender" userId="1a58764c-6998-4d98-a2d0-9fbca477acc9" providerId="ADAL" clId="{87B37250-F08D-4285-ADE6-29002609925E}" dt="2024-11-19T15:43:08.561" v="5538" actId="1076"/>
          <ac:spMkLst>
            <pc:docMk/>
            <pc:sldMk cId="2600168592" sldId="284"/>
            <ac:spMk id="6" creationId="{2AAEA834-24ED-8759-232E-2497E916C8E4}"/>
          </ac:spMkLst>
        </pc:spChg>
        <pc:spChg chg="mod">
          <ac:chgData name="Annette Diender" userId="1a58764c-6998-4d98-a2d0-9fbca477acc9" providerId="ADAL" clId="{87B37250-F08D-4285-ADE6-29002609925E}" dt="2024-11-19T15:43:17.137" v="5539" actId="1076"/>
          <ac:spMkLst>
            <pc:docMk/>
            <pc:sldMk cId="2600168592" sldId="284"/>
            <ac:spMk id="7" creationId="{B93680DF-0770-C688-883F-28892C5CC30E}"/>
          </ac:spMkLst>
        </pc:spChg>
        <pc:spChg chg="mod">
          <ac:chgData name="Annette Diender" userId="1a58764c-6998-4d98-a2d0-9fbca477acc9" providerId="ADAL" clId="{87B37250-F08D-4285-ADE6-29002609925E}" dt="2024-11-19T15:43:25.651" v="5540" actId="1076"/>
          <ac:spMkLst>
            <pc:docMk/>
            <pc:sldMk cId="2600168592" sldId="284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87B37250-F08D-4285-ADE6-29002609925E}" dt="2024-11-19T15:43:01.953" v="5537" actId="1076"/>
          <ac:picMkLst>
            <pc:docMk/>
            <pc:sldMk cId="2600168592" sldId="284"/>
            <ac:picMk id="3" creationId="{EDF6F1F5-A825-F62D-175B-4555CB3168CA}"/>
          </ac:picMkLst>
        </pc:picChg>
      </pc:sldChg>
      <pc:sldChg chg="addSp delSp modSp mod">
        <pc:chgData name="Annette Diender" userId="1a58764c-6998-4d98-a2d0-9fbca477acc9" providerId="ADAL" clId="{87B37250-F08D-4285-ADE6-29002609925E}" dt="2024-11-19T15:45:58.482" v="5722" actId="1076"/>
        <pc:sldMkLst>
          <pc:docMk/>
          <pc:sldMk cId="3840426029" sldId="285"/>
        </pc:sldMkLst>
        <pc:spChg chg="add del mod">
          <ac:chgData name="Annette Diender" userId="1a58764c-6998-4d98-a2d0-9fbca477acc9" providerId="ADAL" clId="{87B37250-F08D-4285-ADE6-29002609925E}" dt="2024-08-27T09:50:12.850" v="4356" actId="478"/>
          <ac:spMkLst>
            <pc:docMk/>
            <pc:sldMk cId="3840426029" sldId="285"/>
            <ac:spMk id="3" creationId="{B0B8CB9C-8219-5849-D65D-6E36776A526C}"/>
          </ac:spMkLst>
        </pc:spChg>
        <pc:spChg chg="mod">
          <ac:chgData name="Annette Diender" userId="1a58764c-6998-4d98-a2d0-9fbca477acc9" providerId="ADAL" clId="{87B37250-F08D-4285-ADE6-29002609925E}" dt="2024-11-19T15:43:52.206" v="5549" actId="1076"/>
          <ac:spMkLst>
            <pc:docMk/>
            <pc:sldMk cId="3840426029" sldId="285"/>
            <ac:spMk id="6" creationId="{2AAEA834-24ED-8759-232E-2497E916C8E4}"/>
          </ac:spMkLst>
        </pc:spChg>
        <pc:spChg chg="mod">
          <ac:chgData name="Annette Diender" userId="1a58764c-6998-4d98-a2d0-9fbca477acc9" providerId="ADAL" clId="{87B37250-F08D-4285-ADE6-29002609925E}" dt="2024-11-19T15:45:35.495" v="5720" actId="20577"/>
          <ac:spMkLst>
            <pc:docMk/>
            <pc:sldMk cId="3840426029" sldId="285"/>
            <ac:spMk id="7" creationId="{B93680DF-0770-C688-883F-28892C5CC30E}"/>
          </ac:spMkLst>
        </pc:spChg>
        <pc:spChg chg="mod">
          <ac:chgData name="Annette Diender" userId="1a58764c-6998-4d98-a2d0-9fbca477acc9" providerId="ADAL" clId="{87B37250-F08D-4285-ADE6-29002609925E}" dt="2024-11-19T15:45:47.214" v="5721" actId="1076"/>
          <ac:spMkLst>
            <pc:docMk/>
            <pc:sldMk cId="3840426029" sldId="285"/>
            <ac:spMk id="8" creationId="{FB9465CD-10B2-6DFE-72C9-F0CC1A2229DB}"/>
          </ac:spMkLst>
        </pc:spChg>
        <pc:picChg chg="add mod">
          <ac:chgData name="Annette Diender" userId="1a58764c-6998-4d98-a2d0-9fbca477acc9" providerId="ADAL" clId="{87B37250-F08D-4285-ADE6-29002609925E}" dt="2024-11-19T15:45:58.482" v="5722" actId="1076"/>
          <ac:picMkLst>
            <pc:docMk/>
            <pc:sldMk cId="3840426029" sldId="285"/>
            <ac:picMk id="5" creationId="{3513FCFF-ED91-E5F3-4AA9-7858D2F3AFE1}"/>
          </ac:picMkLst>
        </pc:picChg>
      </pc:sldChg>
      <pc:sldChg chg="modSp add mod">
        <pc:chgData name="Annette Diender" userId="1a58764c-6998-4d98-a2d0-9fbca477acc9" providerId="ADAL" clId="{87B37250-F08D-4285-ADE6-29002609925E}" dt="2024-11-19T15:39:53.169" v="5501" actId="1076"/>
        <pc:sldMkLst>
          <pc:docMk/>
          <pc:sldMk cId="3614765477" sldId="286"/>
        </pc:sldMkLst>
        <pc:spChg chg="mod">
          <ac:chgData name="Annette Diender" userId="1a58764c-6998-4d98-a2d0-9fbca477acc9" providerId="ADAL" clId="{87B37250-F08D-4285-ADE6-29002609925E}" dt="2024-11-19T15:39:49.991" v="5500" actId="1076"/>
          <ac:spMkLst>
            <pc:docMk/>
            <pc:sldMk cId="3614765477" sldId="286"/>
            <ac:spMk id="5" creationId="{23FC16BE-E97D-6B65-8815-5B5F7F1E9421}"/>
          </ac:spMkLst>
        </pc:spChg>
        <pc:spChg chg="mod">
          <ac:chgData name="Annette Diender" userId="1a58764c-6998-4d98-a2d0-9fbca477acc9" providerId="ADAL" clId="{87B37250-F08D-4285-ADE6-29002609925E}" dt="2024-11-19T15:39:37.219" v="5498" actId="115"/>
          <ac:spMkLst>
            <pc:docMk/>
            <pc:sldMk cId="3614765477" sldId="286"/>
            <ac:spMk id="6" creationId="{0EDF471F-967D-1490-5C51-A04692648533}"/>
          </ac:spMkLst>
        </pc:spChg>
        <pc:spChg chg="mod">
          <ac:chgData name="Annette Diender" userId="1a58764c-6998-4d98-a2d0-9fbca477acc9" providerId="ADAL" clId="{87B37250-F08D-4285-ADE6-29002609925E}" dt="2024-11-19T15:39:53.169" v="5501" actId="1076"/>
          <ac:spMkLst>
            <pc:docMk/>
            <pc:sldMk cId="3614765477" sldId="286"/>
            <ac:spMk id="8" creationId="{79FE163A-B422-B9F7-AAE9-9CCAE9B8A6AF}"/>
          </ac:spMkLst>
        </pc:spChg>
        <pc:picChg chg="mod">
          <ac:chgData name="Annette Diender" userId="1a58764c-6998-4d98-a2d0-9fbca477acc9" providerId="ADAL" clId="{87B37250-F08D-4285-ADE6-29002609925E}" dt="2024-11-19T15:39:15.286" v="5494" actId="1076"/>
          <ac:picMkLst>
            <pc:docMk/>
            <pc:sldMk cId="3614765477" sldId="286"/>
            <ac:picMk id="10" creationId="{CF91DB1D-C5B7-57E1-D3E7-E3C1FD6F6E0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1D30AC-027A-FE6D-6D65-802A534A1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86C0D5D-E6DF-9753-9156-811EDFA09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63FA9C-18B7-B8AF-54DC-53AE5778E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6897-C520-4427-9E95-08CE6346046C}" type="datetimeFigureOut">
              <a:rPr lang="nl-NL" smtClean="0"/>
              <a:t>19-11-2024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15BD6D-8D35-3B45-D5F2-A5584D6DE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31836F1-C581-B9BE-B384-71139DDEA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1217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80BADE-BA3E-A396-9D41-41D3C22AE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313E463-1CDF-A709-6DAE-BA5D674005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6527244-6F41-3241-9362-533D5F0EF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6897-C520-4427-9E95-08CE6346046C}" type="datetimeFigureOut">
              <a:rPr lang="nl-NL" smtClean="0"/>
              <a:t>19-11-2024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E5B73B-538D-671A-9B6F-1EDED355F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8155E3-B043-B2AE-10F5-F89008893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3313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10501F8-997F-B228-CCA5-2578A32CEA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F8A5159-A217-27BC-7027-A7004FCFC5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3EF551-67FE-CFF9-B168-925BF9F66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6897-C520-4427-9E95-08CE6346046C}" type="datetimeFigureOut">
              <a:rPr lang="nl-NL" smtClean="0"/>
              <a:t>19-11-2024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FE7216-8B60-B3A1-0859-A8466E804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7C14908-842F-A9FB-EE8C-C9F090EE8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1115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88C85-C6A7-909F-AE89-ACFEEFE06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8A03D4-5DA7-A056-C331-594C4B8BA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F250556-8FB2-3C72-F68C-494393305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6897-C520-4427-9E95-08CE6346046C}" type="datetimeFigureOut">
              <a:rPr lang="nl-NL" smtClean="0"/>
              <a:t>19-11-2024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917E54-A59D-2D43-3115-461FBE0CF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053D1F-A300-1EB0-4179-DD64B19D9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7011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838271-C95F-6493-4E92-AD0B210C0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23C9CEA-50B8-0B7F-DDD0-55489080E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98EC1D-5114-D8C0-3ED4-2DBF0B7E7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6897-C520-4427-9E95-08CE6346046C}" type="datetimeFigureOut">
              <a:rPr lang="nl-NL" smtClean="0"/>
              <a:t>19-11-2024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DAA7B1-69DB-BD99-E8A2-7F853578F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507E947-C0FA-C154-EF12-F5C407869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650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65918C-9EE9-672C-89C9-C35ED7DA5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419769-0D69-E8D8-B282-F4A7D7C94F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06B5151-9F2F-27C3-2CAD-611352259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001196-E51E-1A97-4AB6-6366F7B33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6897-C520-4427-9E95-08CE6346046C}" type="datetimeFigureOut">
              <a:rPr lang="nl-NL" smtClean="0"/>
              <a:t>19-11-2024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F90E7F2-D673-488A-2641-6FCA1DB8B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03E1C16-7058-B0F4-9D67-E03F8DA9E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123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FD2C02-E353-C7B9-AC00-3085737D4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191D209-BB97-C51C-D35E-20765F8F1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84198B3-8330-4F42-E22B-E6B40759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A5CAEA0-7E3C-A972-A81B-85D1260B6B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F0B82FF-8195-2F6D-0E93-618CA009FD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F4DD15B-452A-6B96-73BA-7D79FBCC1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6897-C520-4427-9E95-08CE6346046C}" type="datetimeFigureOut">
              <a:rPr lang="nl-NL" smtClean="0"/>
              <a:t>19-11-2024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B4CA060-38E8-DA9F-1DC2-66391F703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8D04050-FBD6-86A2-5101-E42BE211F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368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3CF891-2E6D-C591-C7D2-C924986D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5259C67-41FD-AB42-2376-01DCE992A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6897-C520-4427-9E95-08CE6346046C}" type="datetimeFigureOut">
              <a:rPr lang="nl-NL" smtClean="0"/>
              <a:t>19-11-2024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A4E3CB3-B143-65C3-FA7D-5A58D7E4A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CF46FA8-7593-9E4A-7644-DEBF30F2D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4631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0BCE8F9-87D6-A0E4-3A1B-B36600243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6897-C520-4427-9E95-08CE6346046C}" type="datetimeFigureOut">
              <a:rPr lang="nl-NL" smtClean="0"/>
              <a:t>19-11-2024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520DB14-949A-777D-F35B-5B249815F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4BA7BE8-C243-C3B6-0CC6-9DB4065A4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13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43E8A6-8E75-6286-FD6F-7DC278CD0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AE47E0-85FA-8017-4686-93B4A6820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40B818E-244F-A95F-756D-D806972A1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93A6982-3FF3-0DD6-1080-0826AB98D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6897-C520-4427-9E95-08CE6346046C}" type="datetimeFigureOut">
              <a:rPr lang="nl-NL" smtClean="0"/>
              <a:t>19-11-2024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5840D59-5DFD-E7E3-736F-4823EC7D1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E6C67B-6BCB-8197-FE7F-97B5671D4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764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AE075-3100-91D5-A326-4085C4F73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48B49AD-EF36-98AB-7226-CCB08F34FB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2F1534A-584F-0D5D-1EBF-56628EC1D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3500A74-7CD3-060E-9CA6-78AD634DF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F6897-C520-4427-9E95-08CE6346046C}" type="datetimeFigureOut">
              <a:rPr lang="nl-NL" smtClean="0"/>
              <a:t>19-11-2024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CCA86D7-8727-08CD-65A2-3494E72CC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862BE96-34ED-58D3-815B-4F248C100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348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1878803-CD02-63FA-1ECB-12CE8D945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5552AF1-F333-27B3-7C01-AFA76563F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66D51B-53B2-C1A8-A088-73DD84F5D3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7F6897-C520-4427-9E95-08CE6346046C}" type="datetimeFigureOut">
              <a:rPr lang="nl-NL" smtClean="0"/>
              <a:t>19-11-2024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777E57A-95DD-E62B-22AD-A075C1656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E85889C-A1FC-A55E-F756-59886BC03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0EBECF-65C4-42E3-83E8-B4664C134A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35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1D994-FAA6-2B33-80F1-45F111E60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6606" y="1675607"/>
            <a:ext cx="4914396" cy="2387600"/>
          </a:xfrm>
        </p:spPr>
        <p:txBody>
          <a:bodyPr>
            <a:normAutofit fontScale="90000"/>
          </a:bodyPr>
          <a:lstStyle/>
          <a:p>
            <a:r>
              <a:rPr lang="nl-NL" dirty="0"/>
              <a:t>Beroepenquiz Voeding &amp; Natuur</a:t>
            </a:r>
            <a:br>
              <a:rPr lang="nl-NL" dirty="0"/>
            </a:b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576FA20-CB9E-D339-D3B3-EE3CD485B8F8}"/>
              </a:ext>
            </a:extLst>
          </p:cNvPr>
          <p:cNvSpPr txBox="1"/>
          <p:nvPr/>
        </p:nvSpPr>
        <p:spPr>
          <a:xfrm>
            <a:off x="8656320" y="5803910"/>
            <a:ext cx="3535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Afbeeldingen bij de vragen zijn afkomstig van Microsoft Bing – </a:t>
            </a:r>
            <a:r>
              <a:rPr lang="nl-NL" sz="1400" dirty="0" err="1"/>
              <a:t>Copilot</a:t>
            </a:r>
            <a:r>
              <a:rPr lang="nl-NL" sz="1400" dirty="0"/>
              <a:t> designer</a:t>
            </a:r>
          </a:p>
        </p:txBody>
      </p:sp>
      <p:pic>
        <p:nvPicPr>
          <p:cNvPr id="3" name="Afbeelding 2" descr="Afbeelding met handkar, kar, jongen, persoon&#10;&#10;Automatisch gegenereerde beschrijving">
            <a:extLst>
              <a:ext uri="{FF2B5EF4-FFF2-40B4-BE49-F238E27FC236}">
                <a16:creationId xmlns:a16="http://schemas.microsoft.com/office/drawing/2014/main" id="{808C428D-E657-A5EB-2DD9-D9B1482705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40" y="671499"/>
            <a:ext cx="5515002" cy="551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51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8509" y="376231"/>
            <a:ext cx="5162917" cy="206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 doet een </a:t>
            </a:r>
            <a:r>
              <a:rPr kumimoji="0" lang="nl-NL" altLang="nl-NL" sz="3200" b="0" i="0" u="sng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medewerker waterzuivering</a:t>
            </a: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nl-NL" altLang="nl-NL" sz="32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4240" y="2209056"/>
            <a:ext cx="5906259" cy="341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Bronwater maken dat in de winkel wordt verkocht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Zorgen dat het water in de rivieren en meren schoon genoeg is om in te zwemmen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Zorgen dat er schoon en veilig water uit de kraan komt</a:t>
            </a:r>
            <a:endParaRPr kumimoji="0" lang="nl-NL" alt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714240" y="4537432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persoon, kleding, Menselijk gezicht, model&#10;&#10;Automatisch gegenereerde beschrijving">
            <a:extLst>
              <a:ext uri="{FF2B5EF4-FFF2-40B4-BE49-F238E27FC236}">
                <a16:creationId xmlns:a16="http://schemas.microsoft.com/office/drawing/2014/main" id="{89DF2AFB-4E15-295A-A5E0-B71AFDDAE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17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9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4307" y="382060"/>
            <a:ext cx="6371514" cy="304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10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0" u="sng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Onderzoekers</a:t>
            </a: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zoeken een goede manier</a:t>
            </a:r>
            <a:r>
              <a:rPr lang="nl-NL" altLang="nl-NL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om ganzen weg te jagen van het land van boeren. Hoe doen ze dat?</a:t>
            </a:r>
            <a:endParaRPr kumimoji="0" lang="nl-NL" altLang="nl-NL" sz="32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3156" y="3172522"/>
            <a:ext cx="6568844" cy="293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Door drones te laten vliegen die geluiden maken waar ganzen een hekel aan hebben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Door namaaktijgers neer te zetten waar ganzen bang voor zijn 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Door </a:t>
            </a:r>
            <a:r>
              <a:rPr lang="nl-NL" altLang="nl-NL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voedsel te maken waar ganzen ziek van worden</a:t>
            </a:r>
            <a:endParaRPr kumimoji="0" lang="nl-NL" alt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570147" y="3126139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buitenshuis, hemel, persoon, plant&#10;&#10;Automatisch gegenereerde beschrijving">
            <a:extLst>
              <a:ext uri="{FF2B5EF4-FFF2-40B4-BE49-F238E27FC236}">
                <a16:creationId xmlns:a16="http://schemas.microsoft.com/office/drawing/2014/main" id="{2B48DE84-9ADF-D803-4170-9997D4F66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83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5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462AF-D32E-DD3C-B2C7-6A2BE4E19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0EDF471F-967D-1490-5C51-A04692648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9642" y="400391"/>
            <a:ext cx="6857999" cy="206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1</a:t>
            </a:r>
            <a:r>
              <a:rPr lang="nl-NL" altLang="nl-NL" sz="3200" b="1" i="1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nl-NL" altLang="nl-NL" sz="3200" b="1" i="1" u="none" strike="noStrike" cap="none" normalizeH="0" baseline="0" dirty="0">
              <a:ln>
                <a:noFill/>
              </a:ln>
              <a:effectLst/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Hoe kan een </a:t>
            </a:r>
            <a:r>
              <a:rPr lang="nl-NL" sz="32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boomchirurg</a:t>
            </a:r>
            <a:r>
              <a:rPr lang="nl-NL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 weten of een boom van binnen gezond is?</a:t>
            </a:r>
            <a:endParaRPr lang="nl-NL" altLang="nl-NL" sz="3200" dirty="0">
              <a:solidFill>
                <a:schemeClr val="accent1">
                  <a:lumMod val="60000"/>
                  <a:lumOff val="40000"/>
                </a:schemeClr>
              </a:solidFill>
              <a:latin typeface="Abadi" panose="020B0604020104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79FE163A-B422-B9F7-AAE9-9CCAE9B8A6AF}"/>
              </a:ext>
            </a:extLst>
          </p:cNvPr>
          <p:cNvSpPr/>
          <p:nvPr/>
        </p:nvSpPr>
        <p:spPr>
          <a:xfrm>
            <a:off x="5649642" y="4130362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3FC16BE-E97D-6B65-8815-5B5F7F1E9421}"/>
              </a:ext>
            </a:extLst>
          </p:cNvPr>
          <p:cNvSpPr txBox="1"/>
          <p:nvPr/>
        </p:nvSpPr>
        <p:spPr>
          <a:xfrm>
            <a:off x="5738542" y="2274035"/>
            <a:ext cx="6094140" cy="2938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Font typeface="+mj-lt"/>
              <a:buAutoNum type="alphaUcPeriod"/>
            </a:pPr>
            <a:r>
              <a:rPr lang="nl-NL" sz="2400" dirty="0">
                <a:latin typeface="Aptos" panose="020B0004020202020204" pitchFamily="34" charset="0"/>
                <a:cs typeface="Times New Roman" panose="02020603050405020304" pitchFamily="18" charset="0"/>
              </a:rPr>
              <a:t>Als de blaadjes groen zijn en de takken stevig, dan is de boom gezond.</a:t>
            </a:r>
          </a:p>
          <a:p>
            <a:pPr marL="457200" indent="-457200">
              <a:lnSpc>
                <a:spcPct val="130000"/>
              </a:lnSpc>
              <a:buFont typeface="+mj-lt"/>
              <a:buAutoNum type="alphaUcPeriod"/>
            </a:pPr>
            <a:r>
              <a:rPr lang="nl-NL" sz="2400" dirty="0">
                <a:latin typeface="Aptos" panose="020B0004020202020204" pitchFamily="34" charset="0"/>
                <a:cs typeface="Times New Roman" panose="02020603050405020304" pitchFamily="18" charset="0"/>
              </a:rPr>
              <a:t>Door een opening te maken in de stam en binnenin te kijken</a:t>
            </a:r>
          </a:p>
          <a:p>
            <a:pPr marL="457200" indent="-457200">
              <a:lnSpc>
                <a:spcPct val="130000"/>
              </a:lnSpc>
              <a:buFont typeface="+mj-lt"/>
              <a:buAutoNum type="alphaUcPeriod"/>
            </a:pPr>
            <a:r>
              <a:rPr lang="nl-NL" sz="2400" dirty="0">
                <a:latin typeface="Aptos" panose="020B0004020202020204" pitchFamily="34" charset="0"/>
                <a:cs typeface="Times New Roman" panose="02020603050405020304" pitchFamily="18" charset="0"/>
              </a:rPr>
              <a:t>Door metingen te doen met apparatuur zoals een </a:t>
            </a:r>
            <a:r>
              <a:rPr lang="nl-NL" sz="2400" dirty="0" err="1">
                <a:latin typeface="Aptos" panose="020B0004020202020204" pitchFamily="34" charset="0"/>
                <a:cs typeface="Times New Roman" panose="02020603050405020304" pitchFamily="18" charset="0"/>
              </a:rPr>
              <a:t>resistograaf</a:t>
            </a:r>
            <a:endParaRPr lang="nl-NL" sz="24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Afbeelding 9" descr="Afbeelding met boom, persoon, kleding, Menselijk gezicht&#10;&#10;Automatisch gegenereerde beschrijving">
            <a:extLst>
              <a:ext uri="{FF2B5EF4-FFF2-40B4-BE49-F238E27FC236}">
                <a16:creationId xmlns:a16="http://schemas.microsoft.com/office/drawing/2014/main" id="{CF91DB1D-C5B7-57E1-D3E7-E3C1FD6F6E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07" b="7155"/>
          <a:stretch/>
        </p:blipFill>
        <p:spPr>
          <a:xfrm>
            <a:off x="647533" y="1269000"/>
            <a:ext cx="4303609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6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4689" y="382771"/>
            <a:ext cx="6216811" cy="255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12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Waarom is techniek belangrijk voor de </a:t>
            </a:r>
            <a:r>
              <a:rPr kumimoji="0" lang="nl-NL" altLang="nl-NL" sz="3200" b="0" i="0" u="sng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medewerkers van een bloemenveiling</a:t>
            </a: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nl-NL" altLang="nl-NL" sz="32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514" y="2682039"/>
            <a:ext cx="5906259" cy="341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Met de computer en GPS kunnen zij zorgen </a:t>
            </a: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dat bloemen op tijd en goed aankomen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Techniek zorgt ervoor dat de bloemen mooi zijn en lekker ruiken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+mn-lt"/>
                <a:cs typeface="Times New Roman" panose="02020603050405020304" pitchFamily="18" charset="0"/>
              </a:rPr>
              <a:t>Techniek is niet belangrijk op een bloemenveiling</a:t>
            </a:r>
            <a:endParaRPr kumimoji="0" lang="nl-NL" alt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699514" y="2682039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kleding, persoon, Groenteboer, Natuurlijke voeding&#10;&#10;Automatisch gegenereerde beschrijving">
            <a:extLst>
              <a:ext uri="{FF2B5EF4-FFF2-40B4-BE49-F238E27FC236}">
                <a16:creationId xmlns:a16="http://schemas.microsoft.com/office/drawing/2014/main" id="{178FBF4F-66A8-1F8F-19E7-810F5F7F4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32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7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847" y="419805"/>
            <a:ext cx="5906259" cy="255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1</a:t>
            </a:r>
            <a:r>
              <a:rPr lang="nl-NL" altLang="nl-NL" sz="3200" b="1" i="1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nl-NL" altLang="nl-NL" sz="3200" b="1" i="1" u="none" strike="noStrike" cap="none" normalizeH="0" baseline="0" dirty="0">
              <a:ln>
                <a:noFill/>
              </a:ln>
              <a:effectLst/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 is een taak van de </a:t>
            </a:r>
            <a:r>
              <a:rPr kumimoji="0" lang="nl-NL" altLang="nl-NL" sz="3200" b="0" i="0" u="sng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water-kwaliteitsbeheerder</a:t>
            </a: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de dierentuin?</a:t>
            </a:r>
            <a:endParaRPr kumimoji="0" lang="nl-NL" altLang="nl-NL" sz="32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848" y="2649264"/>
            <a:ext cx="5906259" cy="341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Zorgen voor zuiver water in het aquarium 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Zorgen dat de bezoekers schoon water kunnen drinken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cs typeface="Times New Roman" panose="02020603050405020304" pitchFamily="18" charset="0"/>
              </a:rPr>
              <a:t>Zorgen dat er geen plassen regenwater blijven staan in de verblijven van de dieren</a:t>
            </a:r>
            <a:endParaRPr kumimoji="0" lang="nl-NL" alt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703846" y="2632767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Medische apparatuur, overdekt, Laboratoriumapparatuur, Laboratorium&#10;&#10;Automatisch gegenereerde beschrijving">
            <a:extLst>
              <a:ext uri="{FF2B5EF4-FFF2-40B4-BE49-F238E27FC236}">
                <a16:creationId xmlns:a16="http://schemas.microsoft.com/office/drawing/2014/main" id="{353B136A-5B86-2B1C-B7EE-BBEB0DDCE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08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7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025" y="484194"/>
            <a:ext cx="5832046" cy="156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14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 doet een </a:t>
            </a:r>
            <a:r>
              <a:rPr kumimoji="0" lang="nl-NL" altLang="nl-NL" sz="3200" b="0" i="0" u="sng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culinair fotograaf</a:t>
            </a: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nl-NL" altLang="nl-NL" sz="32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1167" y="1822525"/>
            <a:ext cx="5906259" cy="341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Foto’s maken van beroemde personen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Foto’s bewerken voor tijdschriften en kranten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cs typeface="Times New Roman" panose="02020603050405020304" pitchFamily="18" charset="0"/>
              </a:rPr>
              <a:t>Foto’s maken van voedsel voor bijvoorbeeld kookboeken, restaurants en sociale media</a:t>
            </a:r>
            <a:endParaRPr kumimoji="0" lang="nl-NL" alt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761463" y="3665406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persoon, overdekt, muur, kom&#10;&#10;Automatisch gegenereerde beschrijving">
            <a:extLst>
              <a:ext uri="{FF2B5EF4-FFF2-40B4-BE49-F238E27FC236}">
                <a16:creationId xmlns:a16="http://schemas.microsoft.com/office/drawing/2014/main" id="{EDF6F1F5-A825-F62D-175B-4555CB316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29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16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9342" y="484194"/>
            <a:ext cx="5567550" cy="156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15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 doet een </a:t>
            </a:r>
            <a:r>
              <a:rPr kumimoji="0" lang="nl-NL" altLang="nl-NL" sz="3200" b="0" i="0" u="sng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plantveredelaar</a:t>
            </a: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nl-NL" altLang="nl-NL" sz="32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9342" y="2053806"/>
            <a:ext cx="5906259" cy="245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Tuinen met beplanting ontwerpen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Nieuwe plantenrassen kweken die beter groeien of gezonder zijn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cs typeface="Times New Roman" panose="02020603050405020304" pitchFamily="18" charset="0"/>
              </a:rPr>
              <a:t>Planten en bloemen verkopen in een winkel</a:t>
            </a:r>
            <a:endParaRPr kumimoji="0" lang="nl-NL" alt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761463" y="2474704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Afbeelding met persoon, boom, kleding, buitenshuis&#10;&#10;Automatisch gegenereerde beschrijving">
            <a:extLst>
              <a:ext uri="{FF2B5EF4-FFF2-40B4-BE49-F238E27FC236}">
                <a16:creationId xmlns:a16="http://schemas.microsoft.com/office/drawing/2014/main" id="{3513FCFF-ED91-E5F3-4AA9-7858D2F3A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98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2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0332" y="378175"/>
            <a:ext cx="6029961" cy="255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nl-NL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Deze mevrouw is </a:t>
            </a:r>
            <a:r>
              <a:rPr lang="nl-NL" altLang="nl-NL" sz="32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procesoperator</a:t>
            </a:r>
            <a:r>
              <a:rPr lang="nl-NL" altLang="nl-NL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een kaasfabriek. Wat doet ze in het bedrijf?</a:t>
            </a:r>
            <a:endParaRPr kumimoji="0" lang="nl-NL" altLang="nl-NL" sz="32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1122" y="2747801"/>
            <a:ext cx="6401668" cy="245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 controleert of de machines goed werken.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 proeft of de kaas goed op smaak is.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cs typeface="Times New Roman" panose="02020603050405020304" pitchFamily="18" charset="0"/>
              </a:rPr>
              <a:t>Ze rijdt langs de boeren om melk op te halen voor de kaas</a:t>
            </a:r>
            <a:endParaRPr kumimoji="0" lang="nl-NL" alt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701122" y="2752402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4A32AA2-44AA-4EAB-2FBD-632B935450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45" t="11207" r="38205" b="22219"/>
          <a:stretch/>
        </p:blipFill>
        <p:spPr>
          <a:xfrm>
            <a:off x="494247" y="1269000"/>
            <a:ext cx="4456895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7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8274" y="353034"/>
            <a:ext cx="6211663" cy="255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 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Welke van de volgende machines gebruikt een </a:t>
            </a:r>
            <a:r>
              <a:rPr kumimoji="0" lang="nl-NL" altLang="nl-NL" sz="3200" b="0" i="0" u="sng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kassenbouwer</a:t>
            </a: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om een kas te bouwen?</a:t>
            </a:r>
            <a:endParaRPr kumimoji="0" lang="nl-NL" altLang="nl-NL" sz="32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8274" y="2907531"/>
            <a:ext cx="5906259" cy="149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Een tractor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Een hijskraan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cs typeface="Times New Roman" panose="02020603050405020304" pitchFamily="18" charset="0"/>
              </a:rPr>
              <a:t>Een grasmaaier</a:t>
            </a:r>
            <a:endParaRPr kumimoji="0" lang="nl-NL" alt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698274" y="3297948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kleding, persoon, Menselijk gezicht, Modeaccessoire&#10;&#10;Automatisch gegenereerde beschrijving">
            <a:extLst>
              <a:ext uri="{FF2B5EF4-FFF2-40B4-BE49-F238E27FC236}">
                <a16:creationId xmlns:a16="http://schemas.microsoft.com/office/drawing/2014/main" id="{B3E9032D-A116-7CD9-7815-D3A408A04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15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7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9426" y="331626"/>
            <a:ext cx="6122242" cy="206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Sommige </a:t>
            </a:r>
            <a:r>
              <a:rPr kumimoji="0" lang="nl-NL" altLang="nl-NL" sz="3200" b="0" i="0" u="sng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boeren</a:t>
            </a: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gebruiken drones voor hun werk? Waarom? </a:t>
            </a:r>
            <a:endParaRPr kumimoji="0" lang="nl-NL" altLang="nl-NL" sz="32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9473" y="2190761"/>
            <a:ext cx="5906259" cy="361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Drones kunnen water sproeien over het land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Drones kunnen verdwaalde koeien opsporen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Drones kunnen zien of er problemen zijn met de gewassen of de bodem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endParaRPr kumimoji="0" lang="nl-NL" alt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599473" y="4018900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hemel, buitenshuis, persoon, kleding&#10;&#10;Automatisch gegenereerde beschrijving">
            <a:extLst>
              <a:ext uri="{FF2B5EF4-FFF2-40B4-BE49-F238E27FC236}">
                <a16:creationId xmlns:a16="http://schemas.microsoft.com/office/drawing/2014/main" id="{FF259D29-5606-B62C-7D48-5D8CCCCEB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18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3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8881" y="252674"/>
            <a:ext cx="6798898" cy="255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nl-NL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Een </a:t>
            </a:r>
            <a:r>
              <a:rPr lang="nl-NL" altLang="nl-NL" sz="32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kwaliteitsmedewerker voeding </a:t>
            </a:r>
            <a:r>
              <a:rPr lang="nl-NL" altLang="nl-NL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werkt met monsters. Wat voor monsters zijn dat?</a:t>
            </a:r>
            <a:endParaRPr kumimoji="0" lang="nl-NL" altLang="nl-NL" sz="32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8881" y="2532490"/>
            <a:ext cx="5940645" cy="341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Een klein beetje van een product om te controleren of het goed en veilig is om te eten.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Een eng beest dat onder je bed woont en je ‘s nachts wakker maakt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cs typeface="Times New Roman" panose="02020603050405020304" pitchFamily="18" charset="0"/>
              </a:rPr>
              <a:t>Een filmpje waarmee je kunt laten zien hoe je een product klaarmaakt</a:t>
            </a:r>
            <a:endParaRPr kumimoji="0" lang="nl-NL" alt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703475" y="2532490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persoon, overdekt, kleding, Menselijk gezicht&#10;&#10;Automatisch gegenereerde beschrijving">
            <a:extLst>
              <a:ext uri="{FF2B5EF4-FFF2-40B4-BE49-F238E27FC236}">
                <a16:creationId xmlns:a16="http://schemas.microsoft.com/office/drawing/2014/main" id="{175788ED-0486-38E5-1F7B-2C597BDF5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74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4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4742" y="511040"/>
            <a:ext cx="6542358" cy="206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 doet een </a:t>
            </a:r>
            <a:r>
              <a:rPr kumimoji="0" lang="nl-NL" altLang="nl-NL" sz="3200" b="0" i="0" u="sng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milieu-inspecteur</a:t>
            </a: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als onderdeel van zijn/haar werk?</a:t>
            </a:r>
            <a:endParaRPr kumimoji="0" lang="nl-NL" altLang="nl-NL" sz="32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4742" y="2573095"/>
            <a:ext cx="5906259" cy="197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cs typeface="Times New Roman" panose="02020603050405020304" pitchFamily="18" charset="0"/>
              </a:rPr>
              <a:t>Zorg dragen voor zieke dieren</a:t>
            </a: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Controleren of fabrieken de natuur niet vervu</a:t>
            </a:r>
            <a:r>
              <a:rPr lang="nl-NL" altLang="nl-NL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ilen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cs typeface="Times New Roman" panose="02020603050405020304" pitchFamily="18" charset="0"/>
              </a:rPr>
              <a:t>Mensen helpen met tuinieren</a:t>
            </a:r>
            <a:endParaRPr kumimoji="0" lang="nl-NL" alt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814742" y="3072161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kleding, persoon, buitenshuis, water&#10;&#10;Automatisch gegenereerde beschrijving">
            <a:extLst>
              <a:ext uri="{FF2B5EF4-FFF2-40B4-BE49-F238E27FC236}">
                <a16:creationId xmlns:a16="http://schemas.microsoft.com/office/drawing/2014/main" id="{F6821F81-7F78-6B75-13E7-1918F27FC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83" y="1369431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9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0576" y="486849"/>
            <a:ext cx="6211229" cy="255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Welke van de volgende technieken gebruikt een </a:t>
            </a:r>
            <a:r>
              <a:rPr kumimoji="0" lang="nl-NL" altLang="nl-NL" sz="3200" b="0" i="0" u="sng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landschapsarchitect</a:t>
            </a: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om buitenruimtes te ontwerpen? </a:t>
            </a:r>
            <a:endParaRPr kumimoji="0" lang="nl-NL" altLang="nl-NL" sz="32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0576" y="2829473"/>
            <a:ext cx="6445404" cy="245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Tekeningen maken met potlood en papier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Ontwerpen maken met </a:t>
            </a:r>
            <a:r>
              <a:rPr lang="nl-NL" altLang="nl-NL" sz="2400" dirty="0" err="1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computer-programma’s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cs typeface="Times New Roman" panose="02020603050405020304" pitchFamily="18" charset="0"/>
              </a:rPr>
              <a:t>Met tuingereedschap tuinen en parken aanleggen</a:t>
            </a:r>
            <a:endParaRPr kumimoji="0" lang="nl-NL" alt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642516" y="3258376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persoon, kleding, overdekt, computer&#10;&#10;Automatisch gegenereerde beschrijving">
            <a:extLst>
              <a:ext uri="{FF2B5EF4-FFF2-40B4-BE49-F238E27FC236}">
                <a16:creationId xmlns:a16="http://schemas.microsoft.com/office/drawing/2014/main" id="{79C4B9C5-F7C2-4298-8D74-C614FD455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68" y="1455215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24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8273" y="375337"/>
            <a:ext cx="6904253" cy="255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Een </a:t>
            </a:r>
            <a:r>
              <a:rPr kumimoji="0" lang="nl-NL" altLang="nl-NL" sz="3200" b="0" i="0" u="sng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productontwikkelaar</a:t>
            </a: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bedenkt nieuwe recepten. Daarbij gebruikt hij/zij de computer. Waarvoor? </a:t>
            </a:r>
            <a:endParaRPr kumimoji="0" lang="nl-NL" altLang="nl-NL" sz="32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136" y="2839358"/>
            <a:ext cx="6264609" cy="340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 recepten van anderen op te zoeken om ideeën op te doen.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cs typeface="Times New Roman" panose="02020603050405020304" pitchFamily="18" charset="0"/>
              </a:rPr>
              <a:t>Om te testen of mensen het nieuwe recept lekker vinden.</a:t>
            </a:r>
            <a:endParaRPr lang="nl-NL" altLang="nl-NL" sz="3600" dirty="0"/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Om te berekenen </a:t>
            </a:r>
            <a:r>
              <a:rPr lang="nl-NL" sz="2400" dirty="0"/>
              <a:t>om te berekenen hoeveel vitamines, mineralen en andere voedingsstoffen in het voedsel zitten.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589136" y="4680177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persoon, kleding, overdekt, computer&#10;&#10;Automatisch gegenereerde beschrijving">
            <a:extLst>
              <a:ext uri="{FF2B5EF4-FFF2-40B4-BE49-F238E27FC236}">
                <a16:creationId xmlns:a16="http://schemas.microsoft.com/office/drawing/2014/main" id="{D7B92E7D-62ED-D341-ACCA-011AD3487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08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3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2AAEA834-24ED-8759-232E-2497E916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4338" y="359552"/>
            <a:ext cx="6498736" cy="206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nl-NL" altLang="nl-NL" sz="3200" b="1" i="1" u="none" strike="noStrike" cap="none" normalizeH="0" baseline="0" dirty="0">
                <a:ln>
                  <a:noFill/>
                </a:ln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Vraag 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 doet een </a:t>
            </a:r>
            <a:r>
              <a:rPr kumimoji="0" lang="nl-NL" altLang="nl-NL" sz="3200" b="0" i="0" u="sng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onderhoudsmonteur</a:t>
            </a:r>
            <a:r>
              <a:rPr kumimoji="0" lang="nl-NL" altLang="nl-NL" sz="3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een bakkerij? </a:t>
            </a:r>
            <a:endParaRPr kumimoji="0" lang="nl-NL" altLang="nl-NL" sz="3200" b="0" i="0" u="none" strike="noStrike" cap="none" normalizeH="0" baseline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93680DF-0770-C688-883F-28892C5C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9997" y="2538647"/>
            <a:ext cx="6387418" cy="197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machines onderhouden en storingen oplossen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Koekjes en brood bakken</a:t>
            </a:r>
            <a:endParaRPr kumimoji="0" lang="nl-NL" altLang="nl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623888" indent="-534988">
              <a:lnSpc>
                <a:spcPct val="130000"/>
              </a:lnSpc>
              <a:buFont typeface="+mj-lt"/>
              <a:buAutoNum type="alphaUcPeriod"/>
            </a:pPr>
            <a:r>
              <a:rPr lang="nl-NL" altLang="nl-NL" sz="2400" dirty="0">
                <a:latin typeface="Aptos" panose="020B0004020202020204" pitchFamily="34" charset="0"/>
                <a:cs typeface="Times New Roman" panose="02020603050405020304" pitchFamily="18" charset="0"/>
              </a:rPr>
              <a:t>De bakkerij schoonhouden</a:t>
            </a:r>
            <a:endParaRPr kumimoji="0" lang="nl-NL" alt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B9465CD-10B2-6DFE-72C9-F0CC1A2229DB}"/>
              </a:ext>
            </a:extLst>
          </p:cNvPr>
          <p:cNvSpPr/>
          <p:nvPr/>
        </p:nvSpPr>
        <p:spPr>
          <a:xfrm>
            <a:off x="5725489" y="2538647"/>
            <a:ext cx="669073" cy="713678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persoon, kleding, keukenapparaat, apparaat&#10;&#10;Automatisch gegenereerde beschrijving">
            <a:extLst>
              <a:ext uri="{FF2B5EF4-FFF2-40B4-BE49-F238E27FC236}">
                <a16:creationId xmlns:a16="http://schemas.microsoft.com/office/drawing/2014/main" id="{61E553B3-0D39-2FB9-265F-33F251303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12" y="1269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0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626</Words>
  <Application>Microsoft Office PowerPoint</Application>
  <PresentationFormat>Breedbeeld</PresentationFormat>
  <Paragraphs>77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Abadi</vt:lpstr>
      <vt:lpstr>Aptos</vt:lpstr>
      <vt:lpstr>Aptos Display</vt:lpstr>
      <vt:lpstr>Arial</vt:lpstr>
      <vt:lpstr>Times New Roman</vt:lpstr>
      <vt:lpstr>Kantoorthema</vt:lpstr>
      <vt:lpstr>Beroepenquiz Voeding &amp; Natuur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Beroepenquiz Wonen, Werken &amp; Verkeer</dc:title>
  <dc:creator>A. Diender</dc:creator>
  <cp:lastModifiedBy>A. Diender</cp:lastModifiedBy>
  <cp:revision>3</cp:revision>
  <dcterms:created xsi:type="dcterms:W3CDTF">2024-03-20T13:00:32Z</dcterms:created>
  <dcterms:modified xsi:type="dcterms:W3CDTF">2024-11-19T15:46:01Z</dcterms:modified>
</cp:coreProperties>
</file>