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E0A2A5-5BF4-4335-9764-7C07AAA8AE24}" v="96" dt="2024-12-06T15:10:28.3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60" d="100"/>
          <a:sy n="60" d="100"/>
        </p:scale>
        <p:origin x="840" y="-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ette Diender" userId="1a58764c-6998-4d98-a2d0-9fbca477acc9" providerId="ADAL" clId="{68E0A2A5-5BF4-4335-9764-7C07AAA8AE24}"/>
    <pc:docChg chg="undo custSel addSld delSld modSld">
      <pc:chgData name="Annette Diender" userId="1a58764c-6998-4d98-a2d0-9fbca477acc9" providerId="ADAL" clId="{68E0A2A5-5BF4-4335-9764-7C07AAA8AE24}" dt="2024-12-06T15:10:31.117" v="4517" actId="1076"/>
      <pc:docMkLst>
        <pc:docMk/>
      </pc:docMkLst>
      <pc:sldChg chg="addSp delSp modSp mod">
        <pc:chgData name="Annette Diender" userId="1a58764c-6998-4d98-a2d0-9fbca477acc9" providerId="ADAL" clId="{68E0A2A5-5BF4-4335-9764-7C07AAA8AE24}" dt="2024-08-02T10:00:16.491" v="317" actId="1076"/>
        <pc:sldMkLst>
          <pc:docMk/>
          <pc:sldMk cId="710851337" sldId="256"/>
        </pc:sldMkLst>
        <pc:spChg chg="mod">
          <ac:chgData name="Annette Diender" userId="1a58764c-6998-4d98-a2d0-9fbca477acc9" providerId="ADAL" clId="{68E0A2A5-5BF4-4335-9764-7C07AAA8AE24}" dt="2024-08-02T09:59:43.887" v="312" actId="20577"/>
          <ac:spMkLst>
            <pc:docMk/>
            <pc:sldMk cId="710851337" sldId="256"/>
            <ac:spMk id="2" creationId="{8E21D994-FAA6-2B33-80F1-45F111E6053E}"/>
          </ac:spMkLst>
        </pc:spChg>
        <pc:picChg chg="add mod">
          <ac:chgData name="Annette Diender" userId="1a58764c-6998-4d98-a2d0-9fbca477acc9" providerId="ADAL" clId="{68E0A2A5-5BF4-4335-9764-7C07AAA8AE24}" dt="2024-08-02T10:00:16.491" v="317" actId="1076"/>
          <ac:picMkLst>
            <pc:docMk/>
            <pc:sldMk cId="710851337" sldId="256"/>
            <ac:picMk id="3" creationId="{9DEE83CD-401B-CF6B-7EE5-153C8C0D82AF}"/>
          </ac:picMkLst>
        </pc:picChg>
        <pc:picChg chg="del">
          <ac:chgData name="Annette Diender" userId="1a58764c-6998-4d98-a2d0-9fbca477acc9" providerId="ADAL" clId="{68E0A2A5-5BF4-4335-9764-7C07AAA8AE24}" dt="2024-08-02T10:00:12.721" v="316" actId="478"/>
          <ac:picMkLst>
            <pc:docMk/>
            <pc:sldMk cId="710851337" sldId="256"/>
            <ac:picMk id="4" creationId="{C2C93A26-D79B-7F07-3667-78612FC15B8D}"/>
          </ac:picMkLst>
        </pc:picChg>
      </pc:sldChg>
      <pc:sldChg chg="addSp delSp modSp mod">
        <pc:chgData name="Annette Diender" userId="1a58764c-6998-4d98-a2d0-9fbca477acc9" providerId="ADAL" clId="{68E0A2A5-5BF4-4335-9764-7C07AAA8AE24}" dt="2024-12-06T09:01:05.557" v="1965" actId="6549"/>
        <pc:sldMkLst>
          <pc:docMk/>
          <pc:sldMk cId="1365879051" sldId="257"/>
        </pc:sldMkLst>
        <pc:spChg chg="mod">
          <ac:chgData name="Annette Diender" userId="1a58764c-6998-4d98-a2d0-9fbca477acc9" providerId="ADAL" clId="{68E0A2A5-5BF4-4335-9764-7C07AAA8AE24}" dt="2024-12-05T13:24:46.525" v="852" actId="1076"/>
          <ac:spMkLst>
            <pc:docMk/>
            <pc:sldMk cId="1365879051" sldId="257"/>
            <ac:spMk id="6" creationId="{2AAEA834-24ED-8759-232E-2497E916C8E4}"/>
          </ac:spMkLst>
        </pc:spChg>
        <pc:spChg chg="mod">
          <ac:chgData name="Annette Diender" userId="1a58764c-6998-4d98-a2d0-9fbca477acc9" providerId="ADAL" clId="{68E0A2A5-5BF4-4335-9764-7C07AAA8AE24}" dt="2024-12-06T09:01:05.557" v="1965" actId="6549"/>
          <ac:spMkLst>
            <pc:docMk/>
            <pc:sldMk cId="1365879051" sldId="257"/>
            <ac:spMk id="7" creationId="{B93680DF-0770-C688-883F-28892C5CC30E}"/>
          </ac:spMkLst>
        </pc:spChg>
        <pc:spChg chg="mod">
          <ac:chgData name="Annette Diender" userId="1a58764c-6998-4d98-a2d0-9fbca477acc9" providerId="ADAL" clId="{68E0A2A5-5BF4-4335-9764-7C07AAA8AE24}" dt="2024-12-05T13:24:55.450" v="854" actId="1076"/>
          <ac:spMkLst>
            <pc:docMk/>
            <pc:sldMk cId="1365879051" sldId="257"/>
            <ac:spMk id="8" creationId="{FB9465CD-10B2-6DFE-72C9-F0CC1A2229DB}"/>
          </ac:spMkLst>
        </pc:spChg>
        <pc:picChg chg="add mod">
          <ac:chgData name="Annette Diender" userId="1a58764c-6998-4d98-a2d0-9fbca477acc9" providerId="ADAL" clId="{68E0A2A5-5BF4-4335-9764-7C07AAA8AE24}" dt="2024-12-05T13:24:38.792" v="851" actId="1076"/>
          <ac:picMkLst>
            <pc:docMk/>
            <pc:sldMk cId="1365879051" sldId="257"/>
            <ac:picMk id="3" creationId="{20316ADE-F116-C0BA-6D25-CDE5210CBF83}"/>
          </ac:picMkLst>
        </pc:picChg>
        <pc:picChg chg="del">
          <ac:chgData name="Annette Diender" userId="1a58764c-6998-4d98-a2d0-9fbca477acc9" providerId="ADAL" clId="{68E0A2A5-5BF4-4335-9764-7C07AAA8AE24}" dt="2024-08-02T09:44:19.403" v="48" actId="478"/>
          <ac:picMkLst>
            <pc:docMk/>
            <pc:sldMk cId="1365879051" sldId="257"/>
            <ac:picMk id="1025" creationId="{3182C577-6F97-4575-CE67-6FA1C0374193}"/>
          </ac:picMkLst>
        </pc:picChg>
      </pc:sldChg>
      <pc:sldChg chg="addSp delSp modSp del mod delAnim modAnim">
        <pc:chgData name="Annette Diender" userId="1a58764c-6998-4d98-a2d0-9fbca477acc9" providerId="ADAL" clId="{68E0A2A5-5BF4-4335-9764-7C07AAA8AE24}" dt="2024-08-02T09:47:17.738" v="238" actId="47"/>
        <pc:sldMkLst>
          <pc:docMk/>
          <pc:sldMk cId="585678136" sldId="258"/>
        </pc:sldMkLst>
        <pc:spChg chg="add mod">
          <ac:chgData name="Annette Diender" userId="1a58764c-6998-4d98-a2d0-9fbca477acc9" providerId="ADAL" clId="{68E0A2A5-5BF4-4335-9764-7C07AAA8AE24}" dt="2024-08-02T09:44:59.564" v="203"/>
          <ac:spMkLst>
            <pc:docMk/>
            <pc:sldMk cId="585678136" sldId="258"/>
            <ac:spMk id="2" creationId="{62713F82-604F-2DF1-8921-C79AF52D3445}"/>
          </ac:spMkLst>
        </pc:spChg>
        <pc:spChg chg="add mod">
          <ac:chgData name="Annette Diender" userId="1a58764c-6998-4d98-a2d0-9fbca477acc9" providerId="ADAL" clId="{68E0A2A5-5BF4-4335-9764-7C07AAA8AE24}" dt="2024-08-02T09:44:59.564" v="203"/>
          <ac:spMkLst>
            <pc:docMk/>
            <pc:sldMk cId="585678136" sldId="258"/>
            <ac:spMk id="3" creationId="{61B0938A-C1F6-4EE9-B65D-9B80E4E13304}"/>
          </ac:spMkLst>
        </pc:spChg>
        <pc:spChg chg="del mod">
          <ac:chgData name="Annette Diender" userId="1a58764c-6998-4d98-a2d0-9fbca477acc9" providerId="ADAL" clId="{68E0A2A5-5BF4-4335-9764-7C07AAA8AE24}" dt="2024-08-02T09:45:08.677" v="205" actId="478"/>
          <ac:spMkLst>
            <pc:docMk/>
            <pc:sldMk cId="585678136" sldId="258"/>
            <ac:spMk id="7" creationId="{B93680DF-0770-C688-883F-28892C5CC30E}"/>
          </ac:spMkLst>
        </pc:spChg>
        <pc:spChg chg="del mod">
          <ac:chgData name="Annette Diender" userId="1a58764c-6998-4d98-a2d0-9fbca477acc9" providerId="ADAL" clId="{68E0A2A5-5BF4-4335-9764-7C07AAA8AE24}" dt="2024-08-02T09:45:05.154" v="204" actId="478"/>
          <ac:spMkLst>
            <pc:docMk/>
            <pc:sldMk cId="585678136" sldId="258"/>
            <ac:spMk id="8" creationId="{FB9465CD-10B2-6DFE-72C9-F0CC1A2229DB}"/>
          </ac:spMkLst>
        </pc:spChg>
      </pc:sldChg>
      <pc:sldChg chg="del">
        <pc:chgData name="Annette Diender" userId="1a58764c-6998-4d98-a2d0-9fbca477acc9" providerId="ADAL" clId="{68E0A2A5-5BF4-4335-9764-7C07AAA8AE24}" dt="2024-08-02T09:47:18.023" v="239" actId="47"/>
        <pc:sldMkLst>
          <pc:docMk/>
          <pc:sldMk cId="2655355082" sldId="259"/>
        </pc:sldMkLst>
      </pc:sldChg>
      <pc:sldChg chg="del">
        <pc:chgData name="Annette Diender" userId="1a58764c-6998-4d98-a2d0-9fbca477acc9" providerId="ADAL" clId="{68E0A2A5-5BF4-4335-9764-7C07AAA8AE24}" dt="2024-08-02T09:47:18.684" v="240" actId="47"/>
        <pc:sldMkLst>
          <pc:docMk/>
          <pc:sldMk cId="305335161" sldId="260"/>
        </pc:sldMkLst>
      </pc:sldChg>
      <pc:sldChg chg="del">
        <pc:chgData name="Annette Diender" userId="1a58764c-6998-4d98-a2d0-9fbca477acc9" providerId="ADAL" clId="{68E0A2A5-5BF4-4335-9764-7C07AAA8AE24}" dt="2024-08-02T09:47:18.980" v="241" actId="47"/>
        <pc:sldMkLst>
          <pc:docMk/>
          <pc:sldMk cId="2414069455" sldId="261"/>
        </pc:sldMkLst>
      </pc:sldChg>
      <pc:sldChg chg="del">
        <pc:chgData name="Annette Diender" userId="1a58764c-6998-4d98-a2d0-9fbca477acc9" providerId="ADAL" clId="{68E0A2A5-5BF4-4335-9764-7C07AAA8AE24}" dt="2024-08-02T09:47:19.213" v="242" actId="47"/>
        <pc:sldMkLst>
          <pc:docMk/>
          <pc:sldMk cId="3326742799" sldId="262"/>
        </pc:sldMkLst>
      </pc:sldChg>
      <pc:sldChg chg="del">
        <pc:chgData name="Annette Diender" userId="1a58764c-6998-4d98-a2d0-9fbca477acc9" providerId="ADAL" clId="{68E0A2A5-5BF4-4335-9764-7C07AAA8AE24}" dt="2024-08-02T09:47:19.388" v="243" actId="47"/>
        <pc:sldMkLst>
          <pc:docMk/>
          <pc:sldMk cId="2228321319" sldId="263"/>
        </pc:sldMkLst>
      </pc:sldChg>
      <pc:sldChg chg="del">
        <pc:chgData name="Annette Diender" userId="1a58764c-6998-4d98-a2d0-9fbca477acc9" providerId="ADAL" clId="{68E0A2A5-5BF4-4335-9764-7C07AAA8AE24}" dt="2024-08-02T09:47:19.815" v="244" actId="47"/>
        <pc:sldMkLst>
          <pc:docMk/>
          <pc:sldMk cId="1773314518" sldId="264"/>
        </pc:sldMkLst>
      </pc:sldChg>
      <pc:sldChg chg="del">
        <pc:chgData name="Annette Diender" userId="1a58764c-6998-4d98-a2d0-9fbca477acc9" providerId="ADAL" clId="{68E0A2A5-5BF4-4335-9764-7C07AAA8AE24}" dt="2024-08-02T09:47:20.100" v="245" actId="47"/>
        <pc:sldMkLst>
          <pc:docMk/>
          <pc:sldMk cId="2628890172" sldId="265"/>
        </pc:sldMkLst>
      </pc:sldChg>
      <pc:sldChg chg="del">
        <pc:chgData name="Annette Diender" userId="1a58764c-6998-4d98-a2d0-9fbca477acc9" providerId="ADAL" clId="{68E0A2A5-5BF4-4335-9764-7C07AAA8AE24}" dt="2024-08-02T09:47:20.484" v="246" actId="47"/>
        <pc:sldMkLst>
          <pc:docMk/>
          <pc:sldMk cId="572214033" sldId="266"/>
        </pc:sldMkLst>
      </pc:sldChg>
      <pc:sldChg chg="del">
        <pc:chgData name="Annette Diender" userId="1a58764c-6998-4d98-a2d0-9fbca477acc9" providerId="ADAL" clId="{68E0A2A5-5BF4-4335-9764-7C07AAA8AE24}" dt="2024-08-02T09:47:20.701" v="247" actId="47"/>
        <pc:sldMkLst>
          <pc:docMk/>
          <pc:sldMk cId="1041622661" sldId="267"/>
        </pc:sldMkLst>
      </pc:sldChg>
      <pc:sldChg chg="del">
        <pc:chgData name="Annette Diender" userId="1a58764c-6998-4d98-a2d0-9fbca477acc9" providerId="ADAL" clId="{68E0A2A5-5BF4-4335-9764-7C07AAA8AE24}" dt="2024-08-02T09:47:21.132" v="248" actId="47"/>
        <pc:sldMkLst>
          <pc:docMk/>
          <pc:sldMk cId="1492070579" sldId="268"/>
        </pc:sldMkLst>
      </pc:sldChg>
      <pc:sldChg chg="del">
        <pc:chgData name="Annette Diender" userId="1a58764c-6998-4d98-a2d0-9fbca477acc9" providerId="ADAL" clId="{68E0A2A5-5BF4-4335-9764-7C07AAA8AE24}" dt="2024-08-02T09:47:21.515" v="249" actId="47"/>
        <pc:sldMkLst>
          <pc:docMk/>
          <pc:sldMk cId="2682310035" sldId="269"/>
        </pc:sldMkLst>
      </pc:sldChg>
      <pc:sldChg chg="del">
        <pc:chgData name="Annette Diender" userId="1a58764c-6998-4d98-a2d0-9fbca477acc9" providerId="ADAL" clId="{68E0A2A5-5BF4-4335-9764-7C07AAA8AE24}" dt="2024-08-02T09:47:21.842" v="250" actId="47"/>
        <pc:sldMkLst>
          <pc:docMk/>
          <pc:sldMk cId="1700430703" sldId="270"/>
        </pc:sldMkLst>
      </pc:sldChg>
      <pc:sldChg chg="del">
        <pc:chgData name="Annette Diender" userId="1a58764c-6998-4d98-a2d0-9fbca477acc9" providerId="ADAL" clId="{68E0A2A5-5BF4-4335-9764-7C07AAA8AE24}" dt="2024-08-02T09:47:22.237" v="251" actId="47"/>
        <pc:sldMkLst>
          <pc:docMk/>
          <pc:sldMk cId="3840075116" sldId="271"/>
        </pc:sldMkLst>
      </pc:sldChg>
      <pc:sldChg chg="addSp modSp add mod">
        <pc:chgData name="Annette Diender" userId="1a58764c-6998-4d98-a2d0-9fbca477acc9" providerId="ADAL" clId="{68E0A2A5-5BF4-4335-9764-7C07AAA8AE24}" dt="2024-12-05T13:31:21.167" v="1067" actId="1076"/>
        <pc:sldMkLst>
          <pc:docMk/>
          <pc:sldMk cId="809478705" sldId="272"/>
        </pc:sldMkLst>
        <pc:spChg chg="mod">
          <ac:chgData name="Annette Diender" userId="1a58764c-6998-4d98-a2d0-9fbca477acc9" providerId="ADAL" clId="{68E0A2A5-5BF4-4335-9764-7C07AAA8AE24}" dt="2024-12-05T13:31:11.242" v="1065" actId="1076"/>
          <ac:spMkLst>
            <pc:docMk/>
            <pc:sldMk cId="809478705" sldId="272"/>
            <ac:spMk id="6" creationId="{2AAEA834-24ED-8759-232E-2497E916C8E4}"/>
          </ac:spMkLst>
        </pc:spChg>
        <pc:spChg chg="mod">
          <ac:chgData name="Annette Diender" userId="1a58764c-6998-4d98-a2d0-9fbca477acc9" providerId="ADAL" clId="{68E0A2A5-5BF4-4335-9764-7C07AAA8AE24}" dt="2024-12-05T13:31:17.378" v="1066" actId="1076"/>
          <ac:spMkLst>
            <pc:docMk/>
            <pc:sldMk cId="809478705" sldId="272"/>
            <ac:spMk id="7" creationId="{B93680DF-0770-C688-883F-28892C5CC30E}"/>
          </ac:spMkLst>
        </pc:spChg>
        <pc:spChg chg="mod">
          <ac:chgData name="Annette Diender" userId="1a58764c-6998-4d98-a2d0-9fbca477acc9" providerId="ADAL" clId="{68E0A2A5-5BF4-4335-9764-7C07AAA8AE24}" dt="2024-12-05T13:31:21.167" v="1067" actId="1076"/>
          <ac:spMkLst>
            <pc:docMk/>
            <pc:sldMk cId="809478705" sldId="272"/>
            <ac:spMk id="8" creationId="{FB9465CD-10B2-6DFE-72C9-F0CC1A2229DB}"/>
          </ac:spMkLst>
        </pc:spChg>
        <pc:picChg chg="add mod">
          <ac:chgData name="Annette Diender" userId="1a58764c-6998-4d98-a2d0-9fbca477acc9" providerId="ADAL" clId="{68E0A2A5-5BF4-4335-9764-7C07AAA8AE24}" dt="2024-12-05T13:31:02.628" v="1064" actId="1076"/>
          <ac:picMkLst>
            <pc:docMk/>
            <pc:sldMk cId="809478705" sldId="272"/>
            <ac:picMk id="3" creationId="{9F156BD2-42D8-BC4F-EAEF-8DC389EEF571}"/>
          </ac:picMkLst>
        </pc:picChg>
      </pc:sldChg>
      <pc:sldChg chg="addSp modSp add mod">
        <pc:chgData name="Annette Diender" userId="1a58764c-6998-4d98-a2d0-9fbca477acc9" providerId="ADAL" clId="{68E0A2A5-5BF4-4335-9764-7C07AAA8AE24}" dt="2024-12-05T13:53:33.908" v="1307" actId="1076"/>
        <pc:sldMkLst>
          <pc:docMk/>
          <pc:sldMk cId="4033435640" sldId="273"/>
        </pc:sldMkLst>
        <pc:spChg chg="mod">
          <ac:chgData name="Annette Diender" userId="1a58764c-6998-4d98-a2d0-9fbca477acc9" providerId="ADAL" clId="{68E0A2A5-5BF4-4335-9764-7C07AAA8AE24}" dt="2024-12-05T13:53:26.161" v="1305" actId="1076"/>
          <ac:spMkLst>
            <pc:docMk/>
            <pc:sldMk cId="4033435640" sldId="273"/>
            <ac:spMk id="6" creationId="{2AAEA834-24ED-8759-232E-2497E916C8E4}"/>
          </ac:spMkLst>
        </pc:spChg>
        <pc:spChg chg="mod">
          <ac:chgData name="Annette Diender" userId="1a58764c-6998-4d98-a2d0-9fbca477acc9" providerId="ADAL" clId="{68E0A2A5-5BF4-4335-9764-7C07AAA8AE24}" dt="2024-12-05T13:53:31.487" v="1306" actId="1076"/>
          <ac:spMkLst>
            <pc:docMk/>
            <pc:sldMk cId="4033435640" sldId="273"/>
            <ac:spMk id="7" creationId="{B93680DF-0770-C688-883F-28892C5CC30E}"/>
          </ac:spMkLst>
        </pc:spChg>
        <pc:spChg chg="mod">
          <ac:chgData name="Annette Diender" userId="1a58764c-6998-4d98-a2d0-9fbca477acc9" providerId="ADAL" clId="{68E0A2A5-5BF4-4335-9764-7C07AAA8AE24}" dt="2024-12-05T13:53:33.908" v="1307" actId="1076"/>
          <ac:spMkLst>
            <pc:docMk/>
            <pc:sldMk cId="4033435640" sldId="273"/>
            <ac:spMk id="8" creationId="{FB9465CD-10B2-6DFE-72C9-F0CC1A2229DB}"/>
          </ac:spMkLst>
        </pc:spChg>
        <pc:picChg chg="add mod">
          <ac:chgData name="Annette Diender" userId="1a58764c-6998-4d98-a2d0-9fbca477acc9" providerId="ADAL" clId="{68E0A2A5-5BF4-4335-9764-7C07AAA8AE24}" dt="2024-12-05T13:53:03.388" v="1301" actId="1076"/>
          <ac:picMkLst>
            <pc:docMk/>
            <pc:sldMk cId="4033435640" sldId="273"/>
            <ac:picMk id="3" creationId="{468F3E69-D80F-6624-C70E-F8BAEFB3217B}"/>
          </ac:picMkLst>
        </pc:picChg>
      </pc:sldChg>
      <pc:sldChg chg="addSp modSp add mod replId">
        <pc:chgData name="Annette Diender" userId="1a58764c-6998-4d98-a2d0-9fbca477acc9" providerId="ADAL" clId="{68E0A2A5-5BF4-4335-9764-7C07AAA8AE24}" dt="2024-12-05T14:08:45.891" v="1791" actId="1076"/>
        <pc:sldMkLst>
          <pc:docMk/>
          <pc:sldMk cId="3286343904" sldId="274"/>
        </pc:sldMkLst>
        <pc:spChg chg="mod">
          <ac:chgData name="Annette Diender" userId="1a58764c-6998-4d98-a2d0-9fbca477acc9" providerId="ADAL" clId="{68E0A2A5-5BF4-4335-9764-7C07AAA8AE24}" dt="2024-12-05T14:08:34.955" v="1789" actId="1076"/>
          <ac:spMkLst>
            <pc:docMk/>
            <pc:sldMk cId="3286343904" sldId="274"/>
            <ac:spMk id="6" creationId="{2AAEA834-24ED-8759-232E-2497E916C8E4}"/>
          </ac:spMkLst>
        </pc:spChg>
        <pc:spChg chg="mod">
          <ac:chgData name="Annette Diender" userId="1a58764c-6998-4d98-a2d0-9fbca477acc9" providerId="ADAL" clId="{68E0A2A5-5BF4-4335-9764-7C07AAA8AE24}" dt="2024-12-05T14:08:39.469" v="1790" actId="1076"/>
          <ac:spMkLst>
            <pc:docMk/>
            <pc:sldMk cId="3286343904" sldId="274"/>
            <ac:spMk id="7" creationId="{B93680DF-0770-C688-883F-28892C5CC30E}"/>
          </ac:spMkLst>
        </pc:spChg>
        <pc:spChg chg="mod">
          <ac:chgData name="Annette Diender" userId="1a58764c-6998-4d98-a2d0-9fbca477acc9" providerId="ADAL" clId="{68E0A2A5-5BF4-4335-9764-7C07AAA8AE24}" dt="2024-12-05T14:08:45.891" v="1791" actId="1076"/>
          <ac:spMkLst>
            <pc:docMk/>
            <pc:sldMk cId="3286343904" sldId="274"/>
            <ac:spMk id="8" creationId="{FB9465CD-10B2-6DFE-72C9-F0CC1A2229DB}"/>
          </ac:spMkLst>
        </pc:spChg>
        <pc:picChg chg="add mod">
          <ac:chgData name="Annette Diender" userId="1a58764c-6998-4d98-a2d0-9fbca477acc9" providerId="ADAL" clId="{68E0A2A5-5BF4-4335-9764-7C07AAA8AE24}" dt="2024-12-05T14:08:17.216" v="1786" actId="1076"/>
          <ac:picMkLst>
            <pc:docMk/>
            <pc:sldMk cId="3286343904" sldId="274"/>
            <ac:picMk id="3" creationId="{90A99F3F-22E1-6C5A-FBC0-435179F285AE}"/>
          </ac:picMkLst>
        </pc:picChg>
      </pc:sldChg>
      <pc:sldChg chg="addSp delSp modSp add mod">
        <pc:chgData name="Annette Diender" userId="1a58764c-6998-4d98-a2d0-9fbca477acc9" providerId="ADAL" clId="{68E0A2A5-5BF4-4335-9764-7C07AAA8AE24}" dt="2024-12-06T09:25:05.894" v="2258" actId="1076"/>
        <pc:sldMkLst>
          <pc:docMk/>
          <pc:sldMk cId="3835790026" sldId="275"/>
        </pc:sldMkLst>
        <pc:spChg chg="mod">
          <ac:chgData name="Annette Diender" userId="1a58764c-6998-4d98-a2d0-9fbca477acc9" providerId="ADAL" clId="{68E0A2A5-5BF4-4335-9764-7C07AAA8AE24}" dt="2024-12-06T09:24:55.832" v="2256" actId="1076"/>
          <ac:spMkLst>
            <pc:docMk/>
            <pc:sldMk cId="3835790026" sldId="275"/>
            <ac:spMk id="6" creationId="{2AAEA834-24ED-8759-232E-2497E916C8E4}"/>
          </ac:spMkLst>
        </pc:spChg>
        <pc:spChg chg="mod">
          <ac:chgData name="Annette Diender" userId="1a58764c-6998-4d98-a2d0-9fbca477acc9" providerId="ADAL" clId="{68E0A2A5-5BF4-4335-9764-7C07AAA8AE24}" dt="2024-12-06T09:25:02.234" v="2257" actId="1076"/>
          <ac:spMkLst>
            <pc:docMk/>
            <pc:sldMk cId="3835790026" sldId="275"/>
            <ac:spMk id="7" creationId="{B93680DF-0770-C688-883F-28892C5CC30E}"/>
          </ac:spMkLst>
        </pc:spChg>
        <pc:spChg chg="mod">
          <ac:chgData name="Annette Diender" userId="1a58764c-6998-4d98-a2d0-9fbca477acc9" providerId="ADAL" clId="{68E0A2A5-5BF4-4335-9764-7C07AAA8AE24}" dt="2024-12-06T09:25:05.894" v="2258" actId="1076"/>
          <ac:spMkLst>
            <pc:docMk/>
            <pc:sldMk cId="3835790026" sldId="275"/>
            <ac:spMk id="8" creationId="{FB9465CD-10B2-6DFE-72C9-F0CC1A2229DB}"/>
          </ac:spMkLst>
        </pc:spChg>
        <pc:picChg chg="add del">
          <ac:chgData name="Annette Diender" userId="1a58764c-6998-4d98-a2d0-9fbca477acc9" providerId="ADAL" clId="{68E0A2A5-5BF4-4335-9764-7C07AAA8AE24}" dt="2024-12-06T09:24:07.058" v="2238" actId="478"/>
          <ac:picMkLst>
            <pc:docMk/>
            <pc:sldMk cId="3835790026" sldId="275"/>
            <ac:picMk id="2" creationId="{1D6F6BF7-E077-8C1C-0CEA-71E9242F6138}"/>
          </ac:picMkLst>
        </pc:picChg>
        <pc:picChg chg="add mod">
          <ac:chgData name="Annette Diender" userId="1a58764c-6998-4d98-a2d0-9fbca477acc9" providerId="ADAL" clId="{68E0A2A5-5BF4-4335-9764-7C07AAA8AE24}" dt="2024-12-06T09:24:44.229" v="2255" actId="1076"/>
          <ac:picMkLst>
            <pc:docMk/>
            <pc:sldMk cId="3835790026" sldId="275"/>
            <ac:picMk id="4" creationId="{A1E24144-9C94-7E99-7935-7D3490982384}"/>
          </ac:picMkLst>
        </pc:picChg>
      </pc:sldChg>
      <pc:sldChg chg="addSp modSp add mod replId">
        <pc:chgData name="Annette Diender" userId="1a58764c-6998-4d98-a2d0-9fbca477acc9" providerId="ADAL" clId="{68E0A2A5-5BF4-4335-9764-7C07AAA8AE24}" dt="2024-12-06T09:50:37.478" v="2602" actId="1076"/>
        <pc:sldMkLst>
          <pc:docMk/>
          <pc:sldMk cId="1408244545" sldId="276"/>
        </pc:sldMkLst>
        <pc:spChg chg="mod">
          <ac:chgData name="Annette Diender" userId="1a58764c-6998-4d98-a2d0-9fbca477acc9" providerId="ADAL" clId="{68E0A2A5-5BF4-4335-9764-7C07AAA8AE24}" dt="2024-12-06T09:50:29.284" v="2600" actId="1076"/>
          <ac:spMkLst>
            <pc:docMk/>
            <pc:sldMk cId="1408244545" sldId="276"/>
            <ac:spMk id="6" creationId="{2AAEA834-24ED-8759-232E-2497E916C8E4}"/>
          </ac:spMkLst>
        </pc:spChg>
        <pc:spChg chg="mod">
          <ac:chgData name="Annette Diender" userId="1a58764c-6998-4d98-a2d0-9fbca477acc9" providerId="ADAL" clId="{68E0A2A5-5BF4-4335-9764-7C07AAA8AE24}" dt="2024-12-06T09:50:34.339" v="2601" actId="1076"/>
          <ac:spMkLst>
            <pc:docMk/>
            <pc:sldMk cId="1408244545" sldId="276"/>
            <ac:spMk id="7" creationId="{B93680DF-0770-C688-883F-28892C5CC30E}"/>
          </ac:spMkLst>
        </pc:spChg>
        <pc:spChg chg="mod">
          <ac:chgData name="Annette Diender" userId="1a58764c-6998-4d98-a2d0-9fbca477acc9" providerId="ADAL" clId="{68E0A2A5-5BF4-4335-9764-7C07AAA8AE24}" dt="2024-12-06T09:50:37.478" v="2602" actId="1076"/>
          <ac:spMkLst>
            <pc:docMk/>
            <pc:sldMk cId="1408244545" sldId="276"/>
            <ac:spMk id="8" creationId="{FB9465CD-10B2-6DFE-72C9-F0CC1A2229DB}"/>
          </ac:spMkLst>
        </pc:spChg>
        <pc:picChg chg="add mod">
          <ac:chgData name="Annette Diender" userId="1a58764c-6998-4d98-a2d0-9fbca477acc9" providerId="ADAL" clId="{68E0A2A5-5BF4-4335-9764-7C07AAA8AE24}" dt="2024-12-06T09:50:12.836" v="2597" actId="1076"/>
          <ac:picMkLst>
            <pc:docMk/>
            <pc:sldMk cId="1408244545" sldId="276"/>
            <ac:picMk id="3" creationId="{001BBE79-4D49-E6A5-A2F9-970012523A72}"/>
          </ac:picMkLst>
        </pc:picChg>
      </pc:sldChg>
      <pc:sldChg chg="addSp modSp add mod replId">
        <pc:chgData name="Annette Diender" userId="1a58764c-6998-4d98-a2d0-9fbca477acc9" providerId="ADAL" clId="{68E0A2A5-5BF4-4335-9764-7C07AAA8AE24}" dt="2024-12-06T09:57:07.193" v="2783" actId="1076"/>
        <pc:sldMkLst>
          <pc:docMk/>
          <pc:sldMk cId="2112637833" sldId="277"/>
        </pc:sldMkLst>
        <pc:spChg chg="mod">
          <ac:chgData name="Annette Diender" userId="1a58764c-6998-4d98-a2d0-9fbca477acc9" providerId="ADAL" clId="{68E0A2A5-5BF4-4335-9764-7C07AAA8AE24}" dt="2024-12-06T09:56:56.763" v="2781" actId="1076"/>
          <ac:spMkLst>
            <pc:docMk/>
            <pc:sldMk cId="2112637833" sldId="277"/>
            <ac:spMk id="6" creationId="{2AAEA834-24ED-8759-232E-2497E916C8E4}"/>
          </ac:spMkLst>
        </pc:spChg>
        <pc:spChg chg="mod">
          <ac:chgData name="Annette Diender" userId="1a58764c-6998-4d98-a2d0-9fbca477acc9" providerId="ADAL" clId="{68E0A2A5-5BF4-4335-9764-7C07AAA8AE24}" dt="2024-12-06T09:57:02.097" v="2782" actId="1076"/>
          <ac:spMkLst>
            <pc:docMk/>
            <pc:sldMk cId="2112637833" sldId="277"/>
            <ac:spMk id="7" creationId="{B93680DF-0770-C688-883F-28892C5CC30E}"/>
          </ac:spMkLst>
        </pc:spChg>
        <pc:spChg chg="mod">
          <ac:chgData name="Annette Diender" userId="1a58764c-6998-4d98-a2d0-9fbca477acc9" providerId="ADAL" clId="{68E0A2A5-5BF4-4335-9764-7C07AAA8AE24}" dt="2024-12-06T09:57:07.193" v="2783" actId="1076"/>
          <ac:spMkLst>
            <pc:docMk/>
            <pc:sldMk cId="2112637833" sldId="277"/>
            <ac:spMk id="8" creationId="{FB9465CD-10B2-6DFE-72C9-F0CC1A2229DB}"/>
          </ac:spMkLst>
        </pc:spChg>
        <pc:picChg chg="add mod">
          <ac:chgData name="Annette Diender" userId="1a58764c-6998-4d98-a2d0-9fbca477acc9" providerId="ADAL" clId="{68E0A2A5-5BF4-4335-9764-7C07AAA8AE24}" dt="2024-12-06T09:56:49.618" v="2780" actId="1076"/>
          <ac:picMkLst>
            <pc:docMk/>
            <pc:sldMk cId="2112637833" sldId="277"/>
            <ac:picMk id="3" creationId="{B397825A-A383-C922-F42D-6D1B880415BA}"/>
          </ac:picMkLst>
        </pc:picChg>
      </pc:sldChg>
      <pc:sldChg chg="addSp modSp add mod replId">
        <pc:chgData name="Annette Diender" userId="1a58764c-6998-4d98-a2d0-9fbca477acc9" providerId="ADAL" clId="{68E0A2A5-5BF4-4335-9764-7C07AAA8AE24}" dt="2024-12-05T14:13:18.078" v="1925" actId="1076"/>
        <pc:sldMkLst>
          <pc:docMk/>
          <pc:sldMk cId="3474707301" sldId="278"/>
        </pc:sldMkLst>
        <pc:spChg chg="mod">
          <ac:chgData name="Annette Diender" userId="1a58764c-6998-4d98-a2d0-9fbca477acc9" providerId="ADAL" clId="{68E0A2A5-5BF4-4335-9764-7C07AAA8AE24}" dt="2024-12-05T14:13:07.660" v="1923" actId="1076"/>
          <ac:spMkLst>
            <pc:docMk/>
            <pc:sldMk cId="3474707301" sldId="278"/>
            <ac:spMk id="6" creationId="{2AAEA834-24ED-8759-232E-2497E916C8E4}"/>
          </ac:spMkLst>
        </pc:spChg>
        <pc:spChg chg="mod">
          <ac:chgData name="Annette Diender" userId="1a58764c-6998-4d98-a2d0-9fbca477acc9" providerId="ADAL" clId="{68E0A2A5-5BF4-4335-9764-7C07AAA8AE24}" dt="2024-12-05T14:13:14.588" v="1924" actId="1076"/>
          <ac:spMkLst>
            <pc:docMk/>
            <pc:sldMk cId="3474707301" sldId="278"/>
            <ac:spMk id="7" creationId="{B93680DF-0770-C688-883F-28892C5CC30E}"/>
          </ac:spMkLst>
        </pc:spChg>
        <pc:spChg chg="mod">
          <ac:chgData name="Annette Diender" userId="1a58764c-6998-4d98-a2d0-9fbca477acc9" providerId="ADAL" clId="{68E0A2A5-5BF4-4335-9764-7C07AAA8AE24}" dt="2024-12-05T14:13:18.078" v="1925" actId="1076"/>
          <ac:spMkLst>
            <pc:docMk/>
            <pc:sldMk cId="3474707301" sldId="278"/>
            <ac:spMk id="8" creationId="{FB9465CD-10B2-6DFE-72C9-F0CC1A2229DB}"/>
          </ac:spMkLst>
        </pc:spChg>
        <pc:picChg chg="add mod">
          <ac:chgData name="Annette Diender" userId="1a58764c-6998-4d98-a2d0-9fbca477acc9" providerId="ADAL" clId="{68E0A2A5-5BF4-4335-9764-7C07AAA8AE24}" dt="2024-12-05T14:13:00.201" v="1922" actId="1076"/>
          <ac:picMkLst>
            <pc:docMk/>
            <pc:sldMk cId="3474707301" sldId="278"/>
            <ac:picMk id="3" creationId="{713EBB5E-F9EA-6887-EF66-BAD4E0F3478D}"/>
          </ac:picMkLst>
        </pc:picChg>
      </pc:sldChg>
      <pc:sldChg chg="addSp modSp add mod">
        <pc:chgData name="Annette Diender" userId="1a58764c-6998-4d98-a2d0-9fbca477acc9" providerId="ADAL" clId="{68E0A2A5-5BF4-4335-9764-7C07AAA8AE24}" dt="2024-12-06T11:52:13.223" v="3020" actId="1076"/>
        <pc:sldMkLst>
          <pc:docMk/>
          <pc:sldMk cId="3258195376" sldId="279"/>
        </pc:sldMkLst>
        <pc:spChg chg="mod">
          <ac:chgData name="Annette Diender" userId="1a58764c-6998-4d98-a2d0-9fbca477acc9" providerId="ADAL" clId="{68E0A2A5-5BF4-4335-9764-7C07AAA8AE24}" dt="2024-12-06T11:52:08.276" v="3019" actId="20577"/>
          <ac:spMkLst>
            <pc:docMk/>
            <pc:sldMk cId="3258195376" sldId="279"/>
            <ac:spMk id="6" creationId="{2AAEA834-24ED-8759-232E-2497E916C8E4}"/>
          </ac:spMkLst>
        </pc:spChg>
        <pc:spChg chg="mod">
          <ac:chgData name="Annette Diender" userId="1a58764c-6998-4d98-a2d0-9fbca477acc9" providerId="ADAL" clId="{68E0A2A5-5BF4-4335-9764-7C07AAA8AE24}" dt="2024-12-06T11:51:55.110" v="3008" actId="1076"/>
          <ac:spMkLst>
            <pc:docMk/>
            <pc:sldMk cId="3258195376" sldId="279"/>
            <ac:spMk id="7" creationId="{B93680DF-0770-C688-883F-28892C5CC30E}"/>
          </ac:spMkLst>
        </pc:spChg>
        <pc:spChg chg="mod">
          <ac:chgData name="Annette Diender" userId="1a58764c-6998-4d98-a2d0-9fbca477acc9" providerId="ADAL" clId="{68E0A2A5-5BF4-4335-9764-7C07AAA8AE24}" dt="2024-12-06T11:52:13.223" v="3020" actId="1076"/>
          <ac:spMkLst>
            <pc:docMk/>
            <pc:sldMk cId="3258195376" sldId="279"/>
            <ac:spMk id="8" creationId="{FB9465CD-10B2-6DFE-72C9-F0CC1A2229DB}"/>
          </ac:spMkLst>
        </pc:spChg>
        <pc:picChg chg="add mod">
          <ac:chgData name="Annette Diender" userId="1a58764c-6998-4d98-a2d0-9fbca477acc9" providerId="ADAL" clId="{68E0A2A5-5BF4-4335-9764-7C07AAA8AE24}" dt="2024-12-06T11:51:35.539" v="3004" actId="1076"/>
          <ac:picMkLst>
            <pc:docMk/>
            <pc:sldMk cId="3258195376" sldId="279"/>
            <ac:picMk id="3" creationId="{E585C31C-2564-DBD9-A1E8-C30CA987E93E}"/>
          </ac:picMkLst>
        </pc:picChg>
      </pc:sldChg>
      <pc:sldChg chg="addSp modSp add mod replId">
        <pc:chgData name="Annette Diender" userId="1a58764c-6998-4d98-a2d0-9fbca477acc9" providerId="ADAL" clId="{68E0A2A5-5BF4-4335-9764-7C07AAA8AE24}" dt="2024-12-06T12:25:48.968" v="3342" actId="1076"/>
        <pc:sldMkLst>
          <pc:docMk/>
          <pc:sldMk cId="965253099" sldId="280"/>
        </pc:sldMkLst>
        <pc:spChg chg="mod">
          <ac:chgData name="Annette Diender" userId="1a58764c-6998-4d98-a2d0-9fbca477acc9" providerId="ADAL" clId="{68E0A2A5-5BF4-4335-9764-7C07AAA8AE24}" dt="2024-12-06T12:25:40.989" v="3340" actId="14100"/>
          <ac:spMkLst>
            <pc:docMk/>
            <pc:sldMk cId="965253099" sldId="280"/>
            <ac:spMk id="6" creationId="{2AAEA834-24ED-8759-232E-2497E916C8E4}"/>
          </ac:spMkLst>
        </pc:spChg>
        <pc:spChg chg="mod">
          <ac:chgData name="Annette Diender" userId="1a58764c-6998-4d98-a2d0-9fbca477acc9" providerId="ADAL" clId="{68E0A2A5-5BF4-4335-9764-7C07AAA8AE24}" dt="2024-12-06T12:25:45.796" v="3341" actId="1076"/>
          <ac:spMkLst>
            <pc:docMk/>
            <pc:sldMk cId="965253099" sldId="280"/>
            <ac:spMk id="7" creationId="{B93680DF-0770-C688-883F-28892C5CC30E}"/>
          </ac:spMkLst>
        </pc:spChg>
        <pc:spChg chg="mod">
          <ac:chgData name="Annette Diender" userId="1a58764c-6998-4d98-a2d0-9fbca477acc9" providerId="ADAL" clId="{68E0A2A5-5BF4-4335-9764-7C07AAA8AE24}" dt="2024-12-06T12:25:48.968" v="3342" actId="1076"/>
          <ac:spMkLst>
            <pc:docMk/>
            <pc:sldMk cId="965253099" sldId="280"/>
            <ac:spMk id="8" creationId="{FB9465CD-10B2-6DFE-72C9-F0CC1A2229DB}"/>
          </ac:spMkLst>
        </pc:spChg>
        <pc:picChg chg="add mod">
          <ac:chgData name="Annette Diender" userId="1a58764c-6998-4d98-a2d0-9fbca477acc9" providerId="ADAL" clId="{68E0A2A5-5BF4-4335-9764-7C07AAA8AE24}" dt="2024-12-06T12:25:29.551" v="3338" actId="1076"/>
          <ac:picMkLst>
            <pc:docMk/>
            <pc:sldMk cId="965253099" sldId="280"/>
            <ac:picMk id="3" creationId="{5CE933ED-966A-81DD-BD35-93A488AA9618}"/>
          </ac:picMkLst>
        </pc:picChg>
      </pc:sldChg>
      <pc:sldChg chg="addSp modSp add mod replId">
        <pc:chgData name="Annette Diender" userId="1a58764c-6998-4d98-a2d0-9fbca477acc9" providerId="ADAL" clId="{68E0A2A5-5BF4-4335-9764-7C07AAA8AE24}" dt="2024-12-06T14:31:39.930" v="3760" actId="1076"/>
        <pc:sldMkLst>
          <pc:docMk/>
          <pc:sldMk cId="3255378218" sldId="281"/>
        </pc:sldMkLst>
        <pc:spChg chg="mod">
          <ac:chgData name="Annette Diender" userId="1a58764c-6998-4d98-a2d0-9fbca477acc9" providerId="ADAL" clId="{68E0A2A5-5BF4-4335-9764-7C07AAA8AE24}" dt="2024-12-06T14:30:59.215" v="3757" actId="1076"/>
          <ac:spMkLst>
            <pc:docMk/>
            <pc:sldMk cId="3255378218" sldId="281"/>
            <ac:spMk id="6" creationId="{2AAEA834-24ED-8759-232E-2497E916C8E4}"/>
          </ac:spMkLst>
        </pc:spChg>
        <pc:spChg chg="mod">
          <ac:chgData name="Annette Diender" userId="1a58764c-6998-4d98-a2d0-9fbca477acc9" providerId="ADAL" clId="{68E0A2A5-5BF4-4335-9764-7C07AAA8AE24}" dt="2024-12-06T14:31:10.360" v="3758" actId="1076"/>
          <ac:spMkLst>
            <pc:docMk/>
            <pc:sldMk cId="3255378218" sldId="281"/>
            <ac:spMk id="7" creationId="{B93680DF-0770-C688-883F-28892C5CC30E}"/>
          </ac:spMkLst>
        </pc:spChg>
        <pc:spChg chg="mod">
          <ac:chgData name="Annette Diender" userId="1a58764c-6998-4d98-a2d0-9fbca477acc9" providerId="ADAL" clId="{68E0A2A5-5BF4-4335-9764-7C07AAA8AE24}" dt="2024-12-06T14:31:39.930" v="3760" actId="1076"/>
          <ac:spMkLst>
            <pc:docMk/>
            <pc:sldMk cId="3255378218" sldId="281"/>
            <ac:spMk id="8" creationId="{FB9465CD-10B2-6DFE-72C9-F0CC1A2229DB}"/>
          </ac:spMkLst>
        </pc:spChg>
        <pc:picChg chg="add mod">
          <ac:chgData name="Annette Diender" userId="1a58764c-6998-4d98-a2d0-9fbca477acc9" providerId="ADAL" clId="{68E0A2A5-5BF4-4335-9764-7C07AAA8AE24}" dt="2024-12-06T14:30:50.038" v="3756" actId="1076"/>
          <ac:picMkLst>
            <pc:docMk/>
            <pc:sldMk cId="3255378218" sldId="281"/>
            <ac:picMk id="3" creationId="{098712F7-26CA-37F9-E29A-3069F84A62F9}"/>
          </ac:picMkLst>
        </pc:picChg>
      </pc:sldChg>
      <pc:sldChg chg="addSp modSp add mod replId">
        <pc:chgData name="Annette Diender" userId="1a58764c-6998-4d98-a2d0-9fbca477acc9" providerId="ADAL" clId="{68E0A2A5-5BF4-4335-9764-7C07AAA8AE24}" dt="2024-12-06T14:19:40.684" v="3527" actId="1076"/>
        <pc:sldMkLst>
          <pc:docMk/>
          <pc:sldMk cId="3550924421" sldId="282"/>
        </pc:sldMkLst>
        <pc:spChg chg="mod">
          <ac:chgData name="Annette Diender" userId="1a58764c-6998-4d98-a2d0-9fbca477acc9" providerId="ADAL" clId="{68E0A2A5-5BF4-4335-9764-7C07AAA8AE24}" dt="2024-12-06T14:19:32.167" v="3525" actId="1076"/>
          <ac:spMkLst>
            <pc:docMk/>
            <pc:sldMk cId="3550924421" sldId="282"/>
            <ac:spMk id="6" creationId="{2AAEA834-24ED-8759-232E-2497E916C8E4}"/>
          </ac:spMkLst>
        </pc:spChg>
        <pc:spChg chg="mod">
          <ac:chgData name="Annette Diender" userId="1a58764c-6998-4d98-a2d0-9fbca477acc9" providerId="ADAL" clId="{68E0A2A5-5BF4-4335-9764-7C07AAA8AE24}" dt="2024-12-06T14:19:37.647" v="3526" actId="1076"/>
          <ac:spMkLst>
            <pc:docMk/>
            <pc:sldMk cId="3550924421" sldId="282"/>
            <ac:spMk id="7" creationId="{B93680DF-0770-C688-883F-28892C5CC30E}"/>
          </ac:spMkLst>
        </pc:spChg>
        <pc:spChg chg="mod">
          <ac:chgData name="Annette Diender" userId="1a58764c-6998-4d98-a2d0-9fbca477acc9" providerId="ADAL" clId="{68E0A2A5-5BF4-4335-9764-7C07AAA8AE24}" dt="2024-12-06T14:19:40.684" v="3527" actId="1076"/>
          <ac:spMkLst>
            <pc:docMk/>
            <pc:sldMk cId="3550924421" sldId="282"/>
            <ac:spMk id="8" creationId="{FB9465CD-10B2-6DFE-72C9-F0CC1A2229DB}"/>
          </ac:spMkLst>
        </pc:spChg>
        <pc:picChg chg="add mod">
          <ac:chgData name="Annette Diender" userId="1a58764c-6998-4d98-a2d0-9fbca477acc9" providerId="ADAL" clId="{68E0A2A5-5BF4-4335-9764-7C07AAA8AE24}" dt="2024-12-06T14:18:33.185" v="3494" actId="1076"/>
          <ac:picMkLst>
            <pc:docMk/>
            <pc:sldMk cId="3550924421" sldId="282"/>
            <ac:picMk id="3" creationId="{867B738C-1265-3B74-2697-571207B065A9}"/>
          </ac:picMkLst>
        </pc:picChg>
      </pc:sldChg>
      <pc:sldChg chg="addSp delSp modSp add mod">
        <pc:chgData name="Annette Diender" userId="1a58764c-6998-4d98-a2d0-9fbca477acc9" providerId="ADAL" clId="{68E0A2A5-5BF4-4335-9764-7C07AAA8AE24}" dt="2024-12-06T15:04:08.593" v="4301" actId="1076"/>
        <pc:sldMkLst>
          <pc:docMk/>
          <pc:sldMk cId="2834879074" sldId="283"/>
        </pc:sldMkLst>
        <pc:spChg chg="mod">
          <ac:chgData name="Annette Diender" userId="1a58764c-6998-4d98-a2d0-9fbca477acc9" providerId="ADAL" clId="{68E0A2A5-5BF4-4335-9764-7C07AAA8AE24}" dt="2024-12-06T14:51:47.160" v="4059" actId="1076"/>
          <ac:spMkLst>
            <pc:docMk/>
            <pc:sldMk cId="2834879074" sldId="283"/>
            <ac:spMk id="6" creationId="{2AAEA834-24ED-8759-232E-2497E916C8E4}"/>
          </ac:spMkLst>
        </pc:spChg>
        <pc:spChg chg="mod">
          <ac:chgData name="Annette Diender" userId="1a58764c-6998-4d98-a2d0-9fbca477acc9" providerId="ADAL" clId="{68E0A2A5-5BF4-4335-9764-7C07AAA8AE24}" dt="2024-12-06T15:04:08.593" v="4301" actId="1076"/>
          <ac:spMkLst>
            <pc:docMk/>
            <pc:sldMk cId="2834879074" sldId="283"/>
            <ac:spMk id="7" creationId="{B93680DF-0770-C688-883F-28892C5CC30E}"/>
          </ac:spMkLst>
        </pc:spChg>
        <pc:spChg chg="mod">
          <ac:chgData name="Annette Diender" userId="1a58764c-6998-4d98-a2d0-9fbca477acc9" providerId="ADAL" clId="{68E0A2A5-5BF4-4335-9764-7C07AAA8AE24}" dt="2024-12-06T14:51:53.382" v="4061" actId="1076"/>
          <ac:spMkLst>
            <pc:docMk/>
            <pc:sldMk cId="2834879074" sldId="283"/>
            <ac:spMk id="8" creationId="{FB9465CD-10B2-6DFE-72C9-F0CC1A2229DB}"/>
          </ac:spMkLst>
        </pc:spChg>
        <pc:picChg chg="add del mod">
          <ac:chgData name="Annette Diender" userId="1a58764c-6998-4d98-a2d0-9fbca477acc9" providerId="ADAL" clId="{68E0A2A5-5BF4-4335-9764-7C07AAA8AE24}" dt="2024-12-06T14:51:08.834" v="3981" actId="478"/>
          <ac:picMkLst>
            <pc:docMk/>
            <pc:sldMk cId="2834879074" sldId="283"/>
            <ac:picMk id="3" creationId="{87F12D40-171E-B4FB-4638-271A8956D5D9}"/>
          </ac:picMkLst>
        </pc:picChg>
        <pc:picChg chg="add mod">
          <ac:chgData name="Annette Diender" userId="1a58764c-6998-4d98-a2d0-9fbca477acc9" providerId="ADAL" clId="{68E0A2A5-5BF4-4335-9764-7C07AAA8AE24}" dt="2024-12-06T14:51:38.011" v="4058" actId="1076"/>
          <ac:picMkLst>
            <pc:docMk/>
            <pc:sldMk cId="2834879074" sldId="283"/>
            <ac:picMk id="5" creationId="{BCBC0DFC-0771-7F34-345F-F37B2D009D78}"/>
          </ac:picMkLst>
        </pc:picChg>
      </pc:sldChg>
      <pc:sldChg chg="addSp modSp add mod">
        <pc:chgData name="Annette Diender" userId="1a58764c-6998-4d98-a2d0-9fbca477acc9" providerId="ADAL" clId="{68E0A2A5-5BF4-4335-9764-7C07AAA8AE24}" dt="2024-12-06T15:03:28.516" v="4299" actId="1076"/>
        <pc:sldMkLst>
          <pc:docMk/>
          <pc:sldMk cId="2600168592" sldId="284"/>
        </pc:sldMkLst>
        <pc:spChg chg="mod">
          <ac:chgData name="Annette Diender" userId="1a58764c-6998-4d98-a2d0-9fbca477acc9" providerId="ADAL" clId="{68E0A2A5-5BF4-4335-9764-7C07AAA8AE24}" dt="2024-12-06T15:03:10.815" v="4296" actId="1076"/>
          <ac:spMkLst>
            <pc:docMk/>
            <pc:sldMk cId="2600168592" sldId="284"/>
            <ac:spMk id="6" creationId="{2AAEA834-24ED-8759-232E-2497E916C8E4}"/>
          </ac:spMkLst>
        </pc:spChg>
        <pc:spChg chg="mod">
          <ac:chgData name="Annette Diender" userId="1a58764c-6998-4d98-a2d0-9fbca477acc9" providerId="ADAL" clId="{68E0A2A5-5BF4-4335-9764-7C07AAA8AE24}" dt="2024-12-06T15:03:23.610" v="4298" actId="1076"/>
          <ac:spMkLst>
            <pc:docMk/>
            <pc:sldMk cId="2600168592" sldId="284"/>
            <ac:spMk id="7" creationId="{B93680DF-0770-C688-883F-28892C5CC30E}"/>
          </ac:spMkLst>
        </pc:spChg>
        <pc:spChg chg="mod">
          <ac:chgData name="Annette Diender" userId="1a58764c-6998-4d98-a2d0-9fbca477acc9" providerId="ADAL" clId="{68E0A2A5-5BF4-4335-9764-7C07AAA8AE24}" dt="2024-12-06T15:03:28.516" v="4299" actId="1076"/>
          <ac:spMkLst>
            <pc:docMk/>
            <pc:sldMk cId="2600168592" sldId="284"/>
            <ac:spMk id="8" creationId="{FB9465CD-10B2-6DFE-72C9-F0CC1A2229DB}"/>
          </ac:spMkLst>
        </pc:spChg>
        <pc:picChg chg="add mod">
          <ac:chgData name="Annette Diender" userId="1a58764c-6998-4d98-a2d0-9fbca477acc9" providerId="ADAL" clId="{68E0A2A5-5BF4-4335-9764-7C07AAA8AE24}" dt="2024-12-06T15:03:02.145" v="4294" actId="1076"/>
          <ac:picMkLst>
            <pc:docMk/>
            <pc:sldMk cId="2600168592" sldId="284"/>
            <ac:picMk id="3" creationId="{DD19E757-8207-13C6-A629-2C881A6BE4E3}"/>
          </ac:picMkLst>
        </pc:picChg>
      </pc:sldChg>
      <pc:sldChg chg="addSp modSp add mod">
        <pc:chgData name="Annette Diender" userId="1a58764c-6998-4d98-a2d0-9fbca477acc9" providerId="ADAL" clId="{68E0A2A5-5BF4-4335-9764-7C07AAA8AE24}" dt="2024-12-06T15:10:31.117" v="4517" actId="1076"/>
        <pc:sldMkLst>
          <pc:docMk/>
          <pc:sldMk cId="3840426029" sldId="285"/>
        </pc:sldMkLst>
        <pc:spChg chg="mod">
          <ac:chgData name="Annette Diender" userId="1a58764c-6998-4d98-a2d0-9fbca477acc9" providerId="ADAL" clId="{68E0A2A5-5BF4-4335-9764-7C07AAA8AE24}" dt="2024-12-06T15:10:24.339" v="4515" actId="1076"/>
          <ac:spMkLst>
            <pc:docMk/>
            <pc:sldMk cId="3840426029" sldId="285"/>
            <ac:spMk id="6" creationId="{2AAEA834-24ED-8759-232E-2497E916C8E4}"/>
          </ac:spMkLst>
        </pc:spChg>
        <pc:spChg chg="mod">
          <ac:chgData name="Annette Diender" userId="1a58764c-6998-4d98-a2d0-9fbca477acc9" providerId="ADAL" clId="{68E0A2A5-5BF4-4335-9764-7C07AAA8AE24}" dt="2024-12-06T15:10:28.320" v="4516" actId="1076"/>
          <ac:spMkLst>
            <pc:docMk/>
            <pc:sldMk cId="3840426029" sldId="285"/>
            <ac:spMk id="7" creationId="{B93680DF-0770-C688-883F-28892C5CC30E}"/>
          </ac:spMkLst>
        </pc:spChg>
        <pc:spChg chg="mod">
          <ac:chgData name="Annette Diender" userId="1a58764c-6998-4d98-a2d0-9fbca477acc9" providerId="ADAL" clId="{68E0A2A5-5BF4-4335-9764-7C07AAA8AE24}" dt="2024-12-06T15:10:31.117" v="4517" actId="1076"/>
          <ac:spMkLst>
            <pc:docMk/>
            <pc:sldMk cId="3840426029" sldId="285"/>
            <ac:spMk id="8" creationId="{FB9465CD-10B2-6DFE-72C9-F0CC1A2229DB}"/>
          </ac:spMkLst>
        </pc:spChg>
        <pc:picChg chg="add mod">
          <ac:chgData name="Annette Diender" userId="1a58764c-6998-4d98-a2d0-9fbca477acc9" providerId="ADAL" clId="{68E0A2A5-5BF4-4335-9764-7C07AAA8AE24}" dt="2024-12-06T15:10:11.512" v="4513" actId="1076"/>
          <ac:picMkLst>
            <pc:docMk/>
            <pc:sldMk cId="3840426029" sldId="285"/>
            <ac:picMk id="3" creationId="{BF27396B-DC48-0A73-6151-69091AFE496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1D30AC-027A-FE6D-6D65-802A534A16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86C0D5D-E6DF-9753-9156-811EDFA091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463FA9C-18B7-B8AF-54DC-53AE5778E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F6897-C520-4427-9E95-08CE6346046C}" type="datetimeFigureOut">
              <a:rPr lang="nl-NL" smtClean="0"/>
              <a:t>6-12-2024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715BD6D-8D35-3B45-D5F2-A5584D6DE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31836F1-C581-B9BE-B384-71139DDEA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EBECF-65C4-42E3-83E8-B4664C134A0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1217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80BADE-BA3E-A396-9D41-41D3C22AE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313E463-1CDF-A709-6DAE-BA5D674005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6527244-6F41-3241-9362-533D5F0EF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F6897-C520-4427-9E95-08CE6346046C}" type="datetimeFigureOut">
              <a:rPr lang="nl-NL" smtClean="0"/>
              <a:t>6-12-2024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CE5B73B-538D-671A-9B6F-1EDED355F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08155E3-B043-B2AE-10F5-F89008893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EBECF-65C4-42E3-83E8-B4664C134A0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3313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310501F8-997F-B228-CCA5-2578A32CEA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F8A5159-A217-27BC-7027-A7004FCFC5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73EF551-67FE-CFF9-B168-925BF9F66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F6897-C520-4427-9E95-08CE6346046C}" type="datetimeFigureOut">
              <a:rPr lang="nl-NL" smtClean="0"/>
              <a:t>6-12-2024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DFE7216-8B60-B3A1-0859-A8466E804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7C14908-842F-A9FB-EE8C-C9F090EE8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EBECF-65C4-42E3-83E8-B4664C134A0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1115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E88C85-C6A7-909F-AE89-ACFEEFE06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68A03D4-5DA7-A056-C331-594C4B8BA3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F250556-8FB2-3C72-F68C-494393305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F6897-C520-4427-9E95-08CE6346046C}" type="datetimeFigureOut">
              <a:rPr lang="nl-NL" smtClean="0"/>
              <a:t>6-12-2024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F917E54-A59D-2D43-3115-461FBE0CF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2053D1F-A300-1EB0-4179-DD64B19D9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EBECF-65C4-42E3-83E8-B4664C134A0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7011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838271-C95F-6493-4E92-AD0B210C0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23C9CEA-50B8-0B7F-DDD0-55489080E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E98EC1D-5114-D8C0-3ED4-2DBF0B7E7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F6897-C520-4427-9E95-08CE6346046C}" type="datetimeFigureOut">
              <a:rPr lang="nl-NL" smtClean="0"/>
              <a:t>6-12-2024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2DAA7B1-69DB-BD99-E8A2-7F853578F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507E947-C0FA-C154-EF12-F5C407869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EBECF-65C4-42E3-83E8-B4664C134A0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2650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65918C-9EE9-672C-89C9-C35ED7DA5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5419769-0D69-E8D8-B282-F4A7D7C94F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06B5151-9F2F-27C3-2CAD-6113522594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3001196-E51E-1A97-4AB6-6366F7B33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F6897-C520-4427-9E95-08CE6346046C}" type="datetimeFigureOut">
              <a:rPr lang="nl-NL" smtClean="0"/>
              <a:t>6-12-2024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F90E7F2-D673-488A-2641-6FCA1DB8B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03E1C16-7058-B0F4-9D67-E03F8DA9E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EBECF-65C4-42E3-83E8-B4664C134A0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123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FD2C02-E353-C7B9-AC00-3085737D4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191D209-BB97-C51C-D35E-20765F8F12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84198B3-8330-4F42-E22B-E6B407590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3A5CAEA0-7E3C-A972-A81B-85D1260B6B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F0B82FF-8195-2F6D-0E93-618CA009FD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2F4DD15B-452A-6B96-73BA-7D79FBCC1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F6897-C520-4427-9E95-08CE6346046C}" type="datetimeFigureOut">
              <a:rPr lang="nl-NL" smtClean="0"/>
              <a:t>6-12-2024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5B4CA060-38E8-DA9F-1DC2-66391F703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38D04050-FBD6-86A2-5101-E42BE211F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EBECF-65C4-42E3-83E8-B4664C134A0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3683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3CF891-2E6D-C591-C7D2-C924986D5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E5259C67-41FD-AB42-2376-01DCE992A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F6897-C520-4427-9E95-08CE6346046C}" type="datetimeFigureOut">
              <a:rPr lang="nl-NL" smtClean="0"/>
              <a:t>6-12-2024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A4E3CB3-B143-65C3-FA7D-5A58D7E4A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CF46FA8-7593-9E4A-7644-DEBF30F2D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EBECF-65C4-42E3-83E8-B4664C134A0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4631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E0BCE8F9-87D6-A0E4-3A1B-B36600243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F6897-C520-4427-9E95-08CE6346046C}" type="datetimeFigureOut">
              <a:rPr lang="nl-NL" smtClean="0"/>
              <a:t>6-12-2024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520DB14-949A-777D-F35B-5B249815F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4BA7BE8-C243-C3B6-0CC6-9DB4065A4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EBECF-65C4-42E3-83E8-B4664C134A0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13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43E8A6-8E75-6286-FD6F-7DC278CD0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9AE47E0-85FA-8017-4686-93B4A68208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40B818E-244F-A95F-756D-D806972A15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93A6982-3FF3-0DD6-1080-0826AB98D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F6897-C520-4427-9E95-08CE6346046C}" type="datetimeFigureOut">
              <a:rPr lang="nl-NL" smtClean="0"/>
              <a:t>6-12-2024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5840D59-5DFD-E7E3-736F-4823EC7D1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AE6C67B-6BCB-8197-FE7F-97B5671D4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EBECF-65C4-42E3-83E8-B4664C134A0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764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4AE075-3100-91D5-A326-4085C4F73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348B49AD-EF36-98AB-7226-CCB08F34FB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2F1534A-584F-0D5D-1EBF-56628EC1D6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3500A74-7CD3-060E-9CA6-78AD634DF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F6897-C520-4427-9E95-08CE6346046C}" type="datetimeFigureOut">
              <a:rPr lang="nl-NL" smtClean="0"/>
              <a:t>6-12-2024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CCA86D7-8727-08CD-65A2-3494E72CC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862BE96-34ED-58D3-815B-4F248C100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EBECF-65C4-42E3-83E8-B4664C134A0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348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D1878803-CD02-63FA-1ECB-12CE8D945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5552AF1-F333-27B3-7C01-AFA76563F4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866D51B-53B2-C1A8-A088-73DD84F5D3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7F6897-C520-4427-9E95-08CE6346046C}" type="datetimeFigureOut">
              <a:rPr lang="nl-NL" smtClean="0"/>
              <a:t>6-12-2024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777E57A-95DD-E62B-22AD-A075C16568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E85889C-A1FC-A55E-F756-59886BC032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0EBECF-65C4-42E3-83E8-B4664C134A0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350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21D994-FAA6-2B33-80F1-45F111E605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96606" y="1675607"/>
            <a:ext cx="4914396" cy="2387600"/>
          </a:xfrm>
        </p:spPr>
        <p:txBody>
          <a:bodyPr>
            <a:normAutofit fontScale="90000"/>
          </a:bodyPr>
          <a:lstStyle/>
          <a:p>
            <a:r>
              <a:rPr lang="nl-NL" dirty="0"/>
              <a:t>Beroepenquiz Digitaal, Media &amp; Entertainment</a:t>
            </a:r>
            <a:br>
              <a:rPr lang="nl-NL" dirty="0"/>
            </a:br>
            <a:endParaRPr lang="nl-NL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3576FA20-CB9E-D339-D3B3-EE3CD485B8F8}"/>
              </a:ext>
            </a:extLst>
          </p:cNvPr>
          <p:cNvSpPr txBox="1"/>
          <p:nvPr/>
        </p:nvSpPr>
        <p:spPr>
          <a:xfrm>
            <a:off x="8656320" y="5803910"/>
            <a:ext cx="3535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Afbeeldingen bij de vragen zijn afkomstig van Microsoft Bing – </a:t>
            </a:r>
            <a:r>
              <a:rPr lang="nl-NL" sz="1400" dirty="0" err="1"/>
              <a:t>Copilot</a:t>
            </a:r>
            <a:r>
              <a:rPr lang="nl-NL" sz="1400" dirty="0"/>
              <a:t> designer</a:t>
            </a:r>
          </a:p>
        </p:txBody>
      </p:sp>
      <p:pic>
        <p:nvPicPr>
          <p:cNvPr id="3" name="Afbeelding 2" descr="Afbeelding met persoon, violet, kleding, schoeisel&#10;&#10;Automatisch gegenereerde beschrijving">
            <a:extLst>
              <a:ext uri="{FF2B5EF4-FFF2-40B4-BE49-F238E27FC236}">
                <a16:creationId xmlns:a16="http://schemas.microsoft.com/office/drawing/2014/main" id="{9DEE83CD-401B-CF6B-7EE5-153C8C0D82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59" y="671499"/>
            <a:ext cx="5515002" cy="5515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8513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2AAEA834-24ED-8759-232E-2497E916C8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7290" y="341255"/>
            <a:ext cx="5906259" cy="2277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01568" rIns="91440" bIns="5078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nl-NL" altLang="nl-NL" sz="3200" b="1" i="1" u="none" strike="noStrike" cap="none" normalizeH="0" baseline="0" dirty="0">
                <a:ln>
                  <a:noFill/>
                </a:ln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Vraag 9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32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Welke technische vaardigheden heb je nodig om cameraman of cameravrouw te worden?</a:t>
            </a: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B93680DF-0770-C688-883F-28892C5CC3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6725" y="2618753"/>
            <a:ext cx="6127388" cy="3898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lang="nl-NL" sz="2400" dirty="0">
                <a:latin typeface="Aptos" panose="020B0004020202020204" pitchFamily="34" charset="0"/>
              </a:rPr>
              <a:t>Het instellen van de juiste camerahoek, omgaan met verschillende lichtbronnen en scherpstellen op bewegende objecten.</a:t>
            </a:r>
          </a:p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lang="nl-NL" sz="2400" dirty="0">
                <a:latin typeface="Aptos" panose="020B0004020202020204" pitchFamily="34" charset="0"/>
              </a:rPr>
              <a:t>Het schrijven van scripts, kiezen van acteurs en regisseren van scènes.</a:t>
            </a:r>
          </a:p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lang="nl-NL" sz="2400" dirty="0">
                <a:latin typeface="Aptos" panose="020B0004020202020204" pitchFamily="34" charset="0"/>
              </a:rPr>
              <a:t>Het bouwen van decors, installeren van stoelen en controleren van kaartjes.</a:t>
            </a:r>
            <a:endParaRPr kumimoji="0" lang="nl-NL" altLang="nl-NL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tos" panose="020B0004020202020204" pitchFamily="34" charset="0"/>
            </a:endParaRPr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FB9465CD-10B2-6DFE-72C9-F0CC1A2229DB}"/>
              </a:ext>
            </a:extLst>
          </p:cNvPr>
          <p:cNvSpPr/>
          <p:nvPr/>
        </p:nvSpPr>
        <p:spPr>
          <a:xfrm>
            <a:off x="5726725" y="2618753"/>
            <a:ext cx="669073" cy="713678"/>
          </a:xfrm>
          <a:prstGeom prst="ellipse">
            <a:avLst/>
          </a:prstGeom>
          <a:noFill/>
          <a:ln w="1270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2" descr="Afbeelding met persoon, kleding, camera, Menselijk gezicht&#10;&#10;Automatisch gegenereerde beschrijving">
            <a:extLst>
              <a:ext uri="{FF2B5EF4-FFF2-40B4-BE49-F238E27FC236}">
                <a16:creationId xmlns:a16="http://schemas.microsoft.com/office/drawing/2014/main" id="{E585C31C-2564-DBD9-A1E8-C30CA987E9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054" y="1269000"/>
            <a:ext cx="43200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195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2AAEA834-24ED-8759-232E-2497E916C8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0577" y="391172"/>
            <a:ext cx="6032808" cy="2277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01568" rIns="91440" bIns="5078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nl-NL" altLang="nl-NL" sz="3200" b="1" i="1" u="none" strike="noStrike" cap="none" normalizeH="0" baseline="0" dirty="0">
                <a:ln>
                  <a:noFill/>
                </a:ln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Vraag 10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32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Welke apparatuur gebruikt een audio-technicus om een radio-uitzending te maken?</a:t>
            </a: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B93680DF-0770-C688-883F-28892C5CC3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0577" y="2912260"/>
            <a:ext cx="5906259" cy="1974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kumimoji="0" lang="nl-NL" altLang="nl-N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Een bandrecorder en een versterker</a:t>
            </a:r>
            <a:endParaRPr kumimoji="0" lang="nl-NL" altLang="nl-N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kumimoji="0" lang="nl-NL" altLang="nl-N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Een microfoon, mengpaneel en streaming-software</a:t>
            </a:r>
            <a:endParaRPr kumimoji="0" lang="nl-NL" altLang="nl-N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lang="nl-NL" altLang="nl-NL" sz="2400" dirty="0">
                <a:latin typeface="Aptos" panose="020B0004020202020204" pitchFamily="34" charset="0"/>
                <a:cs typeface="Times New Roman" panose="02020603050405020304" pitchFamily="18" charset="0"/>
              </a:rPr>
              <a:t>Een mobiele telefoon met internet</a:t>
            </a:r>
            <a:endParaRPr kumimoji="0" lang="nl-NL" altLang="nl-NL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FB9465CD-10B2-6DFE-72C9-F0CC1A2229DB}"/>
              </a:ext>
            </a:extLst>
          </p:cNvPr>
          <p:cNvSpPr/>
          <p:nvPr/>
        </p:nvSpPr>
        <p:spPr>
          <a:xfrm>
            <a:off x="5642517" y="3414504"/>
            <a:ext cx="669073" cy="713678"/>
          </a:xfrm>
          <a:prstGeom prst="ellipse">
            <a:avLst/>
          </a:prstGeom>
          <a:noFill/>
          <a:ln w="1270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2" descr="Afbeelding met persoon, kleding, Mengpaneel, Geluidsapparatuur&#10;&#10;Automatisch gegenereerde beschrijving">
            <a:extLst>
              <a:ext uri="{FF2B5EF4-FFF2-40B4-BE49-F238E27FC236}">
                <a16:creationId xmlns:a16="http://schemas.microsoft.com/office/drawing/2014/main" id="{5CE933ED-966A-81DD-BD35-93A488AA96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83" y="1269000"/>
            <a:ext cx="43200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253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2AAEA834-24ED-8759-232E-2497E916C8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5952" y="356995"/>
            <a:ext cx="6556048" cy="2277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01568" rIns="91440" bIns="5078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nl-NL" altLang="nl-NL" sz="3200" b="1" i="1" u="none" strike="noStrike" cap="none" normalizeH="0" baseline="0" dirty="0">
                <a:ln>
                  <a:noFill/>
                </a:ln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Vraag 11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32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Waarom geven online marketeers presentaties aan hun opdrachtgevers?</a:t>
            </a: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B93680DF-0770-C688-883F-28892C5CC3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156" y="2634493"/>
            <a:ext cx="5906259" cy="3883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lang="nl-NL" sz="2400" dirty="0"/>
              <a:t>Om grappige verhalen te vertellen over wat ze die week hebben gedaan.</a:t>
            </a:r>
          </a:p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lang="nl-NL" sz="2400" dirty="0"/>
              <a:t>Om nieuwe computers en gadgets aan de klanten te verkopen.</a:t>
            </a:r>
            <a:endParaRPr kumimoji="0" lang="nl-NL" altLang="nl-N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lang="nl-NL" sz="2400" dirty="0"/>
              <a:t>Om te laten zien hoe hun ideeën en plannen kunnen helpen om meer klanten te bereiken.</a:t>
            </a:r>
            <a:endParaRPr kumimoji="0" lang="nl-NL" altLang="nl-N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FB9465CD-10B2-6DFE-72C9-F0CC1A2229DB}"/>
              </a:ext>
            </a:extLst>
          </p:cNvPr>
          <p:cNvSpPr/>
          <p:nvPr/>
        </p:nvSpPr>
        <p:spPr>
          <a:xfrm>
            <a:off x="5542156" y="4961264"/>
            <a:ext cx="669073" cy="713678"/>
          </a:xfrm>
          <a:prstGeom prst="ellipse">
            <a:avLst/>
          </a:prstGeom>
          <a:noFill/>
          <a:ln w="1270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2" descr="Afbeelding met kleding, persoon, Menselijk gezicht, pak&#10;&#10;Automatisch gegenereerde beschrijving">
            <a:extLst>
              <a:ext uri="{FF2B5EF4-FFF2-40B4-BE49-F238E27FC236}">
                <a16:creationId xmlns:a16="http://schemas.microsoft.com/office/drawing/2014/main" id="{098712F7-26CA-37F9-E29A-3069F84A62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83" y="1269000"/>
            <a:ext cx="43200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378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2AAEA834-24ED-8759-232E-2497E916C8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2266" y="392703"/>
            <a:ext cx="5386038" cy="2277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01568" rIns="91440" bIns="5078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nl-NL" altLang="nl-NL" sz="3200" b="1" i="1" u="none" strike="noStrike" cap="none" normalizeH="0" baseline="0" dirty="0">
                <a:ln>
                  <a:noFill/>
                </a:ln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Vraag 12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32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Waar moet je goed in zijn om game-ontwikkelaar te worden?</a:t>
            </a:r>
            <a:endParaRPr kumimoji="0" lang="nl-NL" altLang="nl-NL" sz="3200" b="0" i="0" u="none" strike="noStrike" cap="none" normalizeH="0" baseline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badi" panose="020B0604020104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B93680DF-0770-C688-883F-28892C5CC3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2658" y="2813242"/>
            <a:ext cx="5906259" cy="2923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lang="nl-NL" sz="2400" dirty="0"/>
              <a:t>Verhalen bedenken, logisch nadenken en programmeren.</a:t>
            </a:r>
          </a:p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lang="nl-NL" sz="2400" dirty="0"/>
              <a:t>Snel zijn met het spelen van games en hoog scoren.</a:t>
            </a:r>
          </a:p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lang="nl-NL" sz="2400" dirty="0"/>
              <a:t>Teksten schrijven en boeken ontwerpen.</a:t>
            </a:r>
            <a:endParaRPr kumimoji="0" lang="nl-NL" altLang="nl-N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FB9465CD-10B2-6DFE-72C9-F0CC1A2229DB}"/>
              </a:ext>
            </a:extLst>
          </p:cNvPr>
          <p:cNvSpPr/>
          <p:nvPr/>
        </p:nvSpPr>
        <p:spPr>
          <a:xfrm>
            <a:off x="5732658" y="2813242"/>
            <a:ext cx="669073" cy="713678"/>
          </a:xfrm>
          <a:prstGeom prst="ellipse">
            <a:avLst/>
          </a:prstGeom>
          <a:noFill/>
          <a:ln w="1270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2" descr="Afbeelding met overdekt, computerbeeldscherm, Uitvoerapparaat, bureau&#10;&#10;Automatisch gegenereerde beschrijving">
            <a:extLst>
              <a:ext uri="{FF2B5EF4-FFF2-40B4-BE49-F238E27FC236}">
                <a16:creationId xmlns:a16="http://schemas.microsoft.com/office/drawing/2014/main" id="{867B738C-1265-3B74-2697-571207B065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83" y="1269000"/>
            <a:ext cx="43200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924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2AAEA834-24ED-8759-232E-2497E916C8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4870" y="317188"/>
            <a:ext cx="5991974" cy="2277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01568" rIns="91440" bIns="5078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nl-NL" altLang="nl-NL" sz="3200" b="1" i="1" u="none" strike="noStrike" cap="none" normalizeH="0" baseline="0" dirty="0">
                <a:ln>
                  <a:noFill/>
                </a:ln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Vraag 13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altLang="nl-NL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Hoe kan het werk van een 3D-animator gebruikt worden om mensen iets te leren?</a:t>
            </a:r>
            <a:endParaRPr kumimoji="0" lang="nl-NL" altLang="nl-NL" sz="3200" b="0" i="0" u="none" strike="noStrike" cap="none" normalizeH="0" baseline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badi" panose="020B0604020104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B93680DF-0770-C688-883F-28892C5CC3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0585" y="2679098"/>
            <a:ext cx="5906259" cy="3418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>
              <a:lnSpc>
                <a:spcPct val="130000"/>
              </a:lnSpc>
              <a:buFont typeface="+mj-lt"/>
              <a:buAutoNum type="alphaUcPeriod"/>
            </a:pPr>
            <a:r>
              <a:rPr lang="nl-NL" sz="2400" dirty="0">
                <a:latin typeface="Aptos" panose="020B0004020202020204" pitchFamily="34" charset="0"/>
              </a:rPr>
              <a:t>Door dingen zoals het menselijk lichaam of oude gebouwen in detail te laten zien.</a:t>
            </a:r>
          </a:p>
          <a:p>
            <a:pPr marL="457200" indent="-457200">
              <a:lnSpc>
                <a:spcPct val="130000"/>
              </a:lnSpc>
              <a:buFont typeface="+mj-lt"/>
              <a:buAutoNum type="alphaUcPeriod"/>
            </a:pPr>
            <a:r>
              <a:rPr lang="nl-NL" sz="2400" dirty="0">
                <a:latin typeface="Aptos" panose="020B0004020202020204" pitchFamily="34" charset="0"/>
              </a:rPr>
              <a:t>Door stripverhalen te tekenen voor in schoolboeken.</a:t>
            </a:r>
          </a:p>
          <a:p>
            <a:pPr marL="457200" indent="-457200">
              <a:lnSpc>
                <a:spcPct val="130000"/>
              </a:lnSpc>
              <a:buFont typeface="+mj-lt"/>
              <a:buAutoNum type="alphaUcPeriod"/>
            </a:pPr>
            <a:r>
              <a:rPr lang="nl-NL" sz="2400" dirty="0">
                <a:latin typeface="Aptos" panose="020B0004020202020204" pitchFamily="34" charset="0"/>
              </a:rPr>
              <a:t>Door spelletjes te maken zonder uitleg of informatie.</a:t>
            </a:r>
            <a:endParaRPr kumimoji="0" lang="nl-NL" altLang="nl-NL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tos" panose="020B0004020202020204" pitchFamily="34" charset="0"/>
            </a:endParaRPr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FB9465CD-10B2-6DFE-72C9-F0CC1A2229DB}"/>
              </a:ext>
            </a:extLst>
          </p:cNvPr>
          <p:cNvSpPr/>
          <p:nvPr/>
        </p:nvSpPr>
        <p:spPr>
          <a:xfrm>
            <a:off x="5672974" y="2679098"/>
            <a:ext cx="669073" cy="713678"/>
          </a:xfrm>
          <a:prstGeom prst="ellipse">
            <a:avLst/>
          </a:prstGeom>
          <a:noFill/>
          <a:ln w="1270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Afbeelding 4" descr="Afbeelding met persoon, kleding, overdekt, computer&#10;&#10;Automatisch gegenereerde beschrijving">
            <a:extLst>
              <a:ext uri="{FF2B5EF4-FFF2-40B4-BE49-F238E27FC236}">
                <a16:creationId xmlns:a16="http://schemas.microsoft.com/office/drawing/2014/main" id="{BCBC0DFC-0771-7F34-345F-F37B2D009D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156" y="1269000"/>
            <a:ext cx="43200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879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2AAEA834-24ED-8759-232E-2497E916C8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9247" y="350874"/>
            <a:ext cx="6032291" cy="2277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01568" rIns="91440" bIns="5078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nl-NL" altLang="nl-NL" sz="3200" b="1" i="1" u="none" strike="noStrike" cap="none" normalizeH="0" baseline="0" dirty="0">
                <a:ln>
                  <a:noFill/>
                </a:ln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Vraag 14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32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Waarom is het werk van cybersecurity specialisten belangrijk voor webshops?</a:t>
            </a: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B93680DF-0770-C688-883F-28892C5CC3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2646" y="2723624"/>
            <a:ext cx="5906259" cy="3403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lang="nl-NL" sz="2400" dirty="0">
                <a:latin typeface="Aptos" panose="020B0004020202020204" pitchFamily="34" charset="0"/>
              </a:rPr>
              <a:t>Om reclame te maken voor de producten in de webshop.</a:t>
            </a:r>
          </a:p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lang="nl-NL" sz="2400" dirty="0">
                <a:latin typeface="Aptos" panose="020B0004020202020204" pitchFamily="34" charset="0"/>
              </a:rPr>
              <a:t>Om ervoor te zorgen dat klanten veilig kunnen betalen en hun gegevens beschermd blijven.</a:t>
            </a:r>
          </a:p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lang="nl-NL" sz="2400" dirty="0">
                <a:latin typeface="Aptos" panose="020B0004020202020204" pitchFamily="34" charset="0"/>
              </a:rPr>
              <a:t>Om sneller pakketjes te bezorgen bij klanten.</a:t>
            </a:r>
            <a:endParaRPr kumimoji="0" lang="nl-NL" altLang="nl-N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FB9465CD-10B2-6DFE-72C9-F0CC1A2229DB}"/>
              </a:ext>
            </a:extLst>
          </p:cNvPr>
          <p:cNvSpPr/>
          <p:nvPr/>
        </p:nvSpPr>
        <p:spPr>
          <a:xfrm>
            <a:off x="5642646" y="3621839"/>
            <a:ext cx="669073" cy="713678"/>
          </a:xfrm>
          <a:prstGeom prst="ellipse">
            <a:avLst/>
          </a:prstGeom>
          <a:noFill/>
          <a:ln w="1270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2" descr="Afbeelding met persoon, kleding, overdekt, computerbeeldscherm&#10;&#10;Automatisch gegenereerde beschrijving">
            <a:extLst>
              <a:ext uri="{FF2B5EF4-FFF2-40B4-BE49-F238E27FC236}">
                <a16:creationId xmlns:a16="http://schemas.microsoft.com/office/drawing/2014/main" id="{DD19E757-8207-13C6-A629-2C881A6BE4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054" y="1269000"/>
            <a:ext cx="43200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168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2AAEA834-24ED-8759-232E-2497E916C8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7449" y="376472"/>
            <a:ext cx="6574551" cy="1785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01568" rIns="91440" bIns="5078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nl-NL" altLang="nl-NL" sz="3200" b="1" i="1" u="none" strike="noStrike" cap="none" normalizeH="0" baseline="0" dirty="0">
                <a:ln>
                  <a:noFill/>
                </a:ln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Vraag 15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32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Wat betekent ‘</a:t>
            </a:r>
            <a:r>
              <a:rPr kumimoji="0" lang="nl-NL" altLang="nl-NL" sz="3200" b="0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cloud</a:t>
            </a:r>
            <a:r>
              <a:rPr kumimoji="0" lang="nl-NL" altLang="nl-NL" sz="32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’ in het beroep van </a:t>
            </a:r>
            <a:r>
              <a:rPr kumimoji="0" lang="nl-NL" altLang="nl-NL" sz="3200" b="0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cloudtechnicus</a:t>
            </a:r>
            <a:r>
              <a:rPr kumimoji="0" lang="nl-NL" altLang="nl-NL" sz="32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B93680DF-0770-C688-883F-28892C5CC3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7449" y="2298878"/>
            <a:ext cx="5906259" cy="3403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46100" indent="-457200">
              <a:lnSpc>
                <a:spcPct val="130000"/>
              </a:lnSpc>
              <a:buAutoNum type="arabicPeriod"/>
            </a:pPr>
            <a:r>
              <a:rPr lang="nl-NL" sz="2400" dirty="0">
                <a:latin typeface="Aptos" panose="020B0004020202020204" pitchFamily="34" charset="0"/>
              </a:rPr>
              <a:t>Een plek in de lucht waar computers hun werk doen.</a:t>
            </a:r>
          </a:p>
          <a:p>
            <a:pPr marL="546100" indent="-457200">
              <a:lnSpc>
                <a:spcPct val="130000"/>
              </a:lnSpc>
              <a:buAutoNum type="arabicPeriod"/>
            </a:pPr>
            <a:r>
              <a:rPr lang="nl-NL" sz="2400" dirty="0">
                <a:latin typeface="Aptos" panose="020B0004020202020204" pitchFamily="34" charset="0"/>
              </a:rPr>
              <a:t>Een online systeem waar je gegevens en programma's kunt opslaan en gebruiken via het internet.</a:t>
            </a:r>
          </a:p>
          <a:p>
            <a:pPr marL="546100" indent="-457200">
              <a:lnSpc>
                <a:spcPct val="130000"/>
              </a:lnSpc>
              <a:buAutoNum type="arabicPeriod"/>
            </a:pPr>
            <a:r>
              <a:rPr lang="nl-NL" sz="2400" dirty="0">
                <a:latin typeface="Aptos" panose="020B0004020202020204" pitchFamily="34" charset="0"/>
              </a:rPr>
              <a:t>Een soort wolk die in de lucht hangt en het internet helpt werken</a:t>
            </a:r>
            <a:endParaRPr kumimoji="0" lang="nl-NL" altLang="nl-N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FB9465CD-10B2-6DFE-72C9-F0CC1A2229DB}"/>
              </a:ext>
            </a:extLst>
          </p:cNvPr>
          <p:cNvSpPr/>
          <p:nvPr/>
        </p:nvSpPr>
        <p:spPr>
          <a:xfrm>
            <a:off x="5567657" y="3286819"/>
            <a:ext cx="669073" cy="713678"/>
          </a:xfrm>
          <a:prstGeom prst="ellipse">
            <a:avLst/>
          </a:prstGeom>
          <a:noFill/>
          <a:ln w="1270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2" descr="Afbeelding met kleding, persoon, overdekt, Kantoorgebouw&#10;&#10;Automatisch gegenereerde beschrijving">
            <a:extLst>
              <a:ext uri="{FF2B5EF4-FFF2-40B4-BE49-F238E27FC236}">
                <a16:creationId xmlns:a16="http://schemas.microsoft.com/office/drawing/2014/main" id="{BF27396B-DC48-0A73-6151-69091AFE49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958" y="1269000"/>
            <a:ext cx="43200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42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2AAEA834-24ED-8759-232E-2497E916C8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5181" y="376472"/>
            <a:ext cx="6579219" cy="1785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01568" rIns="91440" bIns="5078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nl-NL" altLang="nl-NL" sz="3200" b="1" i="1" u="none" strike="noStrike" cap="none" normalizeH="0" baseline="0" dirty="0">
                <a:ln>
                  <a:noFill/>
                </a:ln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Vraag 1</a:t>
            </a:r>
          </a:p>
          <a:p>
            <a:r>
              <a:rPr lang="nl-NL" altLang="nl-NL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  <a:t>Wat </a:t>
            </a:r>
            <a:r>
              <a:rPr lang="nl-NL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  <a:t>doet een geluidstechnicus tijdens een concert of opname?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B93680DF-0770-C688-883F-28892C5CC3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5181" y="2497336"/>
            <a:ext cx="5906259" cy="2938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46100" indent="-457200">
              <a:lnSpc>
                <a:spcPct val="130000"/>
              </a:lnSpc>
              <a:buFont typeface="+mj-lt"/>
              <a:buAutoNum type="alphaUcPeriod"/>
            </a:pPr>
            <a:r>
              <a:rPr lang="nl-NL" sz="2400" dirty="0">
                <a:latin typeface="Aptos" panose="020B0004020202020204" pitchFamily="34" charset="0"/>
                <a:cs typeface="Times New Roman" panose="02020603050405020304" pitchFamily="18" charset="0"/>
              </a:rPr>
              <a:t>Hij of zij zorgt ervoor dat het licht mooi op het podium valt.</a:t>
            </a:r>
          </a:p>
          <a:p>
            <a:pPr marL="546100" indent="-457200">
              <a:lnSpc>
                <a:spcPct val="130000"/>
              </a:lnSpc>
              <a:buFont typeface="+mj-lt"/>
              <a:buAutoNum type="alphaUcPeriod"/>
            </a:pPr>
            <a:r>
              <a:rPr lang="nl-NL" sz="2400" dirty="0">
                <a:latin typeface="Aptos" panose="020B0004020202020204" pitchFamily="34" charset="0"/>
                <a:cs typeface="Times New Roman" panose="02020603050405020304" pitchFamily="18" charset="0"/>
              </a:rPr>
              <a:t>Hij of zij regelt het volume en de kwaliteit van het geluid.</a:t>
            </a:r>
          </a:p>
          <a:p>
            <a:pPr marL="546100" indent="-457200">
              <a:lnSpc>
                <a:spcPct val="130000"/>
              </a:lnSpc>
              <a:buFont typeface="+mj-lt"/>
              <a:buAutoNum type="alphaUcPeriod"/>
            </a:pPr>
            <a:r>
              <a:rPr lang="nl-NL" sz="2400" dirty="0">
                <a:latin typeface="Aptos" panose="020B0004020202020204" pitchFamily="34" charset="0"/>
                <a:cs typeface="Times New Roman" panose="02020603050405020304" pitchFamily="18" charset="0"/>
              </a:rPr>
              <a:t>Hij of zij maakt de geluidsinstallatie schoon na het optreden.</a:t>
            </a:r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FB9465CD-10B2-6DFE-72C9-F0CC1A2229DB}"/>
              </a:ext>
            </a:extLst>
          </p:cNvPr>
          <p:cNvSpPr/>
          <p:nvPr/>
        </p:nvSpPr>
        <p:spPr>
          <a:xfrm>
            <a:off x="5761463" y="3381761"/>
            <a:ext cx="669073" cy="713678"/>
          </a:xfrm>
          <a:prstGeom prst="ellipse">
            <a:avLst/>
          </a:prstGeom>
          <a:noFill/>
          <a:ln w="1270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2" descr="Afbeelding met Mengpaneel, muziek, Geluidsapparatuur, persoon&#10;&#10;Automatisch gegenereerde beschrijving">
            <a:extLst>
              <a:ext uri="{FF2B5EF4-FFF2-40B4-BE49-F238E27FC236}">
                <a16:creationId xmlns:a16="http://schemas.microsoft.com/office/drawing/2014/main" id="{20316ADE-F116-C0BA-6D25-CDE5210CBF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210" y="1269000"/>
            <a:ext cx="43200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879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2AAEA834-24ED-8759-232E-2497E916C8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7484" y="426414"/>
            <a:ext cx="6059672" cy="129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01568" rIns="91440" bIns="5078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nl-NL" altLang="nl-NL" sz="3200" b="1" i="1" u="none" strike="noStrike" cap="none" normalizeH="0" baseline="0" dirty="0">
                <a:ln>
                  <a:noFill/>
                </a:ln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Vraag  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32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Wat doet een muziektechnoloog?</a:t>
            </a:r>
            <a:endParaRPr kumimoji="0" lang="nl-NL" altLang="nl-NL" sz="3200" b="0" i="0" u="none" strike="noStrike" cap="none" normalizeH="0" baseline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badi" panose="020B0604020104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B93680DF-0770-C688-883F-28892C5CC3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9787" y="2173963"/>
            <a:ext cx="5906259" cy="341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lang="nl-NL" sz="2400" dirty="0">
                <a:latin typeface="+mn-lt"/>
              </a:rPr>
              <a:t>Hij of zij gebruikt technologie om muziekprogramma’s te maken en muziek te bewerken.</a:t>
            </a:r>
          </a:p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lang="nl-NL" sz="2400" dirty="0">
                <a:latin typeface="+mn-lt"/>
              </a:rPr>
              <a:t>Hij of zij schrijft songteksten voor beroemde artiesten.</a:t>
            </a:r>
          </a:p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lang="nl-NL" sz="2400" dirty="0">
                <a:latin typeface="+mn-lt"/>
              </a:rPr>
              <a:t>Hij of zij speelt altijd live op het podium met een band.</a:t>
            </a:r>
            <a:endParaRPr kumimoji="0" lang="nl-NL" altLang="nl-NL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FB9465CD-10B2-6DFE-72C9-F0CC1A2229DB}"/>
              </a:ext>
            </a:extLst>
          </p:cNvPr>
          <p:cNvSpPr/>
          <p:nvPr/>
        </p:nvSpPr>
        <p:spPr>
          <a:xfrm>
            <a:off x="5787484" y="2173963"/>
            <a:ext cx="669073" cy="713678"/>
          </a:xfrm>
          <a:prstGeom prst="ellipse">
            <a:avLst/>
          </a:prstGeom>
          <a:noFill/>
          <a:ln w="1270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2" descr="Afbeelding met elektronica, kleding, overdekt, Elektronisch apparaat&#10;&#10;Automatisch gegenereerde beschrijving">
            <a:extLst>
              <a:ext uri="{FF2B5EF4-FFF2-40B4-BE49-F238E27FC236}">
                <a16:creationId xmlns:a16="http://schemas.microsoft.com/office/drawing/2014/main" id="{9F156BD2-42D8-BC4F-EAEF-8DC389EEF5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83" y="1269000"/>
            <a:ext cx="43200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478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2AAEA834-24ED-8759-232E-2497E916C8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2180" y="353276"/>
            <a:ext cx="6426820" cy="2277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01568" rIns="91440" bIns="5078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nl-NL" altLang="nl-NL" sz="3200" b="1" i="1" u="none" strike="noStrike" cap="none" normalizeH="0" baseline="0" dirty="0">
                <a:ln>
                  <a:noFill/>
                </a:ln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Vraag 3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  <a:t>Hoe gebruikt een fotograaf techniek om betere foto's te maken?</a:t>
            </a:r>
            <a:endParaRPr lang="nl-NL" altLang="nl-NL" sz="3200" dirty="0">
              <a:solidFill>
                <a:schemeClr val="accent1">
                  <a:lumMod val="60000"/>
                  <a:lumOff val="40000"/>
                </a:schemeClr>
              </a:solidFill>
              <a:latin typeface="Abadi" panose="020B06040201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B93680DF-0770-C688-883F-28892C5CC3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1726" y="2630774"/>
            <a:ext cx="5906259" cy="3403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lang="nl-NL" sz="2400" dirty="0"/>
              <a:t>Door de lens te poetsen met speciale doekjes.</a:t>
            </a:r>
          </a:p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lang="nl-NL" sz="2400" dirty="0"/>
              <a:t>Door instellingen zoals scherpte, belichting en kleur aan te passen met de camera.</a:t>
            </a:r>
          </a:p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lang="nl-NL" sz="2400" dirty="0"/>
              <a:t>Door te zorgen dat de modellen mooi opgemaakt zijn.</a:t>
            </a:r>
            <a:endParaRPr kumimoji="0" lang="nl-NL" altLang="nl-NL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FB9465CD-10B2-6DFE-72C9-F0CC1A2229DB}"/>
              </a:ext>
            </a:extLst>
          </p:cNvPr>
          <p:cNvSpPr/>
          <p:nvPr/>
        </p:nvSpPr>
        <p:spPr>
          <a:xfrm>
            <a:off x="5675970" y="3474520"/>
            <a:ext cx="669073" cy="713678"/>
          </a:xfrm>
          <a:prstGeom prst="ellipse">
            <a:avLst/>
          </a:prstGeom>
          <a:noFill/>
          <a:ln w="1270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2" descr="Afbeelding met persoon, kleding, Straatmode, Modeaccessoire&#10;&#10;Automatisch gegenereerde beschrijving">
            <a:extLst>
              <a:ext uri="{FF2B5EF4-FFF2-40B4-BE49-F238E27FC236}">
                <a16:creationId xmlns:a16="http://schemas.microsoft.com/office/drawing/2014/main" id="{468F3E69-D80F-6624-C70E-F8BAEFB321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967" y="1269000"/>
            <a:ext cx="43200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435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2AAEA834-24ED-8759-232E-2497E916C8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7484" y="376472"/>
            <a:ext cx="5497551" cy="1785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01568" rIns="91440" bIns="5078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nl-NL" altLang="nl-NL" sz="3200" b="1" i="1" u="none" strike="noStrike" cap="none" normalizeH="0" baseline="0" dirty="0">
                <a:ln>
                  <a:noFill/>
                </a:ln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Vraag 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32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Kunnen websitebouwers zich specialiseren?</a:t>
            </a: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B93680DF-0770-C688-883F-28892C5CC3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9425" y="2415088"/>
            <a:ext cx="5906259" cy="341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kumimoji="0" lang="nl-NL" altLang="nl-N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Ja, ze kunnen zich bijvoorbeeld specialiseren in grafisch ontwerp of webshops</a:t>
            </a:r>
            <a:endParaRPr kumimoji="0" lang="nl-NL" altLang="nl-N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kumimoji="0" lang="nl-NL" altLang="nl-N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Nee, een websitebouwer kan alles maken</a:t>
            </a:r>
          </a:p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kumimoji="0" lang="nl-NL" altLang="nl-N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Nee, alleen voor grote websites is er een specialist nodig</a:t>
            </a:r>
            <a:endParaRPr kumimoji="0" lang="nl-NL" altLang="nl-NL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FB9465CD-10B2-6DFE-72C9-F0CC1A2229DB}"/>
              </a:ext>
            </a:extLst>
          </p:cNvPr>
          <p:cNvSpPr/>
          <p:nvPr/>
        </p:nvSpPr>
        <p:spPr>
          <a:xfrm>
            <a:off x="5609065" y="2415088"/>
            <a:ext cx="669073" cy="713678"/>
          </a:xfrm>
          <a:prstGeom prst="ellipse">
            <a:avLst/>
          </a:prstGeom>
          <a:noFill/>
          <a:ln w="1270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2" descr="Afbeelding met persoon, overdekt, kleding, meubels&#10;&#10;Automatisch gegenereerde beschrijving">
            <a:extLst>
              <a:ext uri="{FF2B5EF4-FFF2-40B4-BE49-F238E27FC236}">
                <a16:creationId xmlns:a16="http://schemas.microsoft.com/office/drawing/2014/main" id="{90A99F3F-22E1-6C5A-FBC0-435179F285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630" y="1269000"/>
            <a:ext cx="43200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34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2AAEA834-24ED-8759-232E-2497E916C8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4029" y="348356"/>
            <a:ext cx="5580374" cy="129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01568" rIns="91440" bIns="5078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nl-NL" altLang="nl-NL" sz="3200" b="1" i="1" u="none" strike="noStrike" cap="none" normalizeH="0" baseline="0" dirty="0">
                <a:ln>
                  <a:noFill/>
                </a:ln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Vraag 5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altLang="nl-NL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Waar werkt een filmoperateur?</a:t>
            </a:r>
            <a:endParaRPr kumimoji="0" lang="nl-NL" altLang="nl-NL" sz="3200" b="0" i="0" u="none" strike="noStrike" cap="none" normalizeH="0" baseline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badi" panose="020B0604020104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B93680DF-0770-C688-883F-28892C5CC3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6332" y="1640969"/>
            <a:ext cx="5906259" cy="2934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endParaRPr kumimoji="0" lang="nl-NL" altLang="nl-N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kumimoji="0" lang="nl-NL" altLang="nl-N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de studio waar films worden opgenomen</a:t>
            </a:r>
          </a:p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lang="nl-NL" altLang="nl-NL" sz="240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Bij klanten thuis die een film willen kijken</a:t>
            </a:r>
            <a:endParaRPr kumimoji="0" lang="nl-NL" altLang="nl-N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kumimoji="0" lang="nl-NL" altLang="nl-N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 een bioscoop of filmhuis</a:t>
            </a:r>
            <a:endParaRPr kumimoji="0" lang="nl-NL" altLang="nl-NL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FB9465CD-10B2-6DFE-72C9-F0CC1A2229DB}"/>
              </a:ext>
            </a:extLst>
          </p:cNvPr>
          <p:cNvSpPr/>
          <p:nvPr/>
        </p:nvSpPr>
        <p:spPr>
          <a:xfrm>
            <a:off x="5754029" y="3984284"/>
            <a:ext cx="669073" cy="713678"/>
          </a:xfrm>
          <a:prstGeom prst="ellipse">
            <a:avLst/>
          </a:prstGeom>
          <a:noFill/>
          <a:ln w="1270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v</a:t>
            </a:r>
          </a:p>
        </p:txBody>
      </p:sp>
      <p:pic>
        <p:nvPicPr>
          <p:cNvPr id="4" name="Afbeelding 3" descr="Afbeelding met Menselijk gezicht, projector, persoon, kleding&#10;&#10;Automatisch gegenereerde beschrijving">
            <a:extLst>
              <a:ext uri="{FF2B5EF4-FFF2-40B4-BE49-F238E27FC236}">
                <a16:creationId xmlns:a16="http://schemas.microsoft.com/office/drawing/2014/main" id="{A1E24144-9C94-7E99-7935-7D34909823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83" y="1269000"/>
            <a:ext cx="43200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790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2AAEA834-24ED-8759-232E-2497E916C8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2553" y="622693"/>
            <a:ext cx="5905784" cy="129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01568" rIns="91440" bIns="5078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nl-NL" altLang="nl-NL" sz="3200" b="1" i="1" u="none" strike="noStrike" cap="none" normalizeH="0" baseline="0" dirty="0">
                <a:ln>
                  <a:noFill/>
                </a:ln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Vraag 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32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Wat </a:t>
            </a:r>
            <a:r>
              <a:rPr lang="nl-NL" altLang="nl-NL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maakt een AI-ontwikkelaar?</a:t>
            </a: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B93680DF-0770-C688-883F-28892C5CC3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2078" y="2185732"/>
            <a:ext cx="5906259" cy="1978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lang="nl-NL" altLang="nl-NL" sz="240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Systemen die zelf kunnen leren</a:t>
            </a:r>
            <a:endParaRPr kumimoji="0" lang="nl-NL" altLang="nl-N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lang="nl-NL" altLang="nl-NL" sz="240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Systemen die zorgen dat mensen intelligenter worden</a:t>
            </a:r>
          </a:p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kumimoji="0" lang="nl-NL" altLang="nl-N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Systemen die </a:t>
            </a:r>
            <a:r>
              <a:rPr lang="nl-NL" altLang="nl-NL" sz="2400" dirty="0">
                <a:latin typeface="Aptos" panose="020B0004020202020204" pitchFamily="34" charset="0"/>
                <a:ea typeface="Times New Roman" panose="02020603050405020304" pitchFamily="18" charset="0"/>
              </a:rPr>
              <a:t>foto’s kunnen afdrukken</a:t>
            </a:r>
            <a:endParaRPr kumimoji="0" lang="nl-NL" altLang="nl-NL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tos" panose="020B0004020202020204" pitchFamily="34" charset="0"/>
            </a:endParaRPr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FB9465CD-10B2-6DFE-72C9-F0CC1A2229DB}"/>
              </a:ext>
            </a:extLst>
          </p:cNvPr>
          <p:cNvSpPr/>
          <p:nvPr/>
        </p:nvSpPr>
        <p:spPr>
          <a:xfrm>
            <a:off x="5782078" y="2159646"/>
            <a:ext cx="669073" cy="713678"/>
          </a:xfrm>
          <a:prstGeom prst="ellipse">
            <a:avLst/>
          </a:prstGeom>
          <a:noFill/>
          <a:ln w="1270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2" descr="Afbeelding met persoon, kleding, overdekt, meubels&#10;&#10;Automatisch gegenereerde beschrijving">
            <a:extLst>
              <a:ext uri="{FF2B5EF4-FFF2-40B4-BE49-F238E27FC236}">
                <a16:creationId xmlns:a16="http://schemas.microsoft.com/office/drawing/2014/main" id="{001BBE79-4D49-E6A5-A2F9-970012523A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663" y="1269000"/>
            <a:ext cx="43200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244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2AAEA834-24ED-8759-232E-2497E916C8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5181" y="376472"/>
            <a:ext cx="6222380" cy="1785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01568" rIns="91440" bIns="5078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nl-NL" altLang="nl-NL" sz="3200" b="1" i="1" u="none" strike="noStrike" cap="none" normalizeH="0" baseline="0" dirty="0">
                <a:ln>
                  <a:noFill/>
                </a:ln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Vraag 7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32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Hoe zou een theater zijn zonder theatertechnicus?</a:t>
            </a: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B93680DF-0770-C688-883F-28892C5CC3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6902" y="2530789"/>
            <a:ext cx="5906259" cy="2938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lang="nl-NL" sz="2400" dirty="0">
                <a:latin typeface="Aptos" panose="020B0004020202020204" pitchFamily="34" charset="0"/>
              </a:rPr>
              <a:t>Het podium zou donker en stil zijn zonder licht en geluid.</a:t>
            </a:r>
          </a:p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lang="nl-NL" sz="2400" dirty="0">
                <a:latin typeface="Aptos" panose="020B0004020202020204" pitchFamily="34" charset="0"/>
              </a:rPr>
              <a:t>De acteurs zouden vergeten wat ze moeten zeggen.</a:t>
            </a:r>
          </a:p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lang="nl-NL" sz="2400" dirty="0">
                <a:latin typeface="Aptos" panose="020B0004020202020204" pitchFamily="34" charset="0"/>
              </a:rPr>
              <a:t>Er zouden geen stoelen voor het publiek zijn.</a:t>
            </a:r>
            <a:endParaRPr kumimoji="0" lang="nl-NL" altLang="nl-NL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tos" panose="020B0004020202020204" pitchFamily="34" charset="0"/>
            </a:endParaRPr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FB9465CD-10B2-6DFE-72C9-F0CC1A2229DB}"/>
              </a:ext>
            </a:extLst>
          </p:cNvPr>
          <p:cNvSpPr/>
          <p:nvPr/>
        </p:nvSpPr>
        <p:spPr>
          <a:xfrm>
            <a:off x="5676902" y="2530789"/>
            <a:ext cx="669073" cy="713678"/>
          </a:xfrm>
          <a:prstGeom prst="ellipse">
            <a:avLst/>
          </a:prstGeom>
          <a:noFill/>
          <a:ln w="1270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2" descr="Afbeelding met kleding, concert, persoon, muziek&#10;&#10;Automatisch gegenereerde beschrijving">
            <a:extLst>
              <a:ext uri="{FF2B5EF4-FFF2-40B4-BE49-F238E27FC236}">
                <a16:creationId xmlns:a16="http://schemas.microsoft.com/office/drawing/2014/main" id="{B397825A-A383-C922-F42D-6D1B880415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931" y="1269000"/>
            <a:ext cx="43200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637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2AAEA834-24ED-8759-232E-2497E916C8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5181" y="622693"/>
            <a:ext cx="6203942" cy="129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01568" rIns="91440" bIns="5078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nl-NL" altLang="nl-NL" sz="3200" b="1" i="1" u="none" strike="noStrike" cap="none" normalizeH="0" baseline="0" dirty="0">
                <a:ln>
                  <a:noFill/>
                </a:ln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Vraag 8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32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Wat doet een grafisch vormgever?</a:t>
            </a:r>
            <a:endParaRPr kumimoji="0" lang="nl-NL" altLang="nl-NL" sz="3200" b="0" i="0" u="none" strike="noStrike" cap="none" normalizeH="0" baseline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badi" panose="020B0604020104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B93680DF-0770-C688-883F-28892C5CC3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2658" y="2351936"/>
            <a:ext cx="5906259" cy="3883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lang="nl-NL" sz="2400" dirty="0"/>
              <a:t>Hij of zij ontwerpt mooie beelden en logo's voor websites, posters en tijdschriften.</a:t>
            </a:r>
          </a:p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lang="nl-NL" sz="2400" dirty="0"/>
              <a:t>Hij of zij bouwt huizen en maakt technische bouwtekeningen.</a:t>
            </a:r>
          </a:p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lang="nl-NL" sz="2400" dirty="0"/>
              <a:t>Hij of zij schrijft verhalen en gedichten voor boeken en tijdschriften.</a:t>
            </a:r>
            <a:endParaRPr kumimoji="0" lang="nl-NL" altLang="nl-NL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FB9465CD-10B2-6DFE-72C9-F0CC1A2229DB}"/>
              </a:ext>
            </a:extLst>
          </p:cNvPr>
          <p:cNvSpPr/>
          <p:nvPr/>
        </p:nvSpPr>
        <p:spPr>
          <a:xfrm>
            <a:off x="5698274" y="2351936"/>
            <a:ext cx="669073" cy="713678"/>
          </a:xfrm>
          <a:prstGeom prst="ellipse">
            <a:avLst/>
          </a:prstGeom>
          <a:noFill/>
          <a:ln w="1270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2" descr="Afbeelding met persoon, kleding, overdekt, Uitvoerapparaat&#10;&#10;Automatisch gegenereerde beschrijving">
            <a:extLst>
              <a:ext uri="{FF2B5EF4-FFF2-40B4-BE49-F238E27FC236}">
                <a16:creationId xmlns:a16="http://schemas.microsoft.com/office/drawing/2014/main" id="{713EBB5E-F9EA-6887-EF66-BAD4E0F347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83" y="1269000"/>
            <a:ext cx="43200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707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837</TotalTime>
  <Words>659</Words>
  <Application>Microsoft Office PowerPoint</Application>
  <PresentationFormat>Breedbeeld</PresentationFormat>
  <Paragraphs>79</Paragraphs>
  <Slides>16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2" baseType="lpstr">
      <vt:lpstr>Abadi</vt:lpstr>
      <vt:lpstr>Aptos</vt:lpstr>
      <vt:lpstr>Aptos Display</vt:lpstr>
      <vt:lpstr>Arial</vt:lpstr>
      <vt:lpstr>Times New Roman</vt:lpstr>
      <vt:lpstr>Kantoorthema</vt:lpstr>
      <vt:lpstr>Beroepenquiz Digitaal, Media &amp; Entertainment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Beroepenquiz Wonen, Werken &amp; Verkeer</dc:title>
  <dc:creator>A. Diender</dc:creator>
  <cp:lastModifiedBy>A. Diender</cp:lastModifiedBy>
  <cp:revision>2</cp:revision>
  <dcterms:created xsi:type="dcterms:W3CDTF">2024-03-20T13:00:32Z</dcterms:created>
  <dcterms:modified xsi:type="dcterms:W3CDTF">2024-12-06T15:10:42Z</dcterms:modified>
</cp:coreProperties>
</file>