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7AE1C2-8F06-40A6-B4DF-74474C430B27}" v="15" dt="2024-12-10T10:45:17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507AE1C2-8F06-40A6-B4DF-74474C430B27}"/>
    <pc:docChg chg="undo custSel modSld">
      <pc:chgData name="Annette Diender" userId="1a58764c-6998-4d98-a2d0-9fbca477acc9" providerId="ADAL" clId="{507AE1C2-8F06-40A6-B4DF-74474C430B27}" dt="2024-12-10T10:45:23.356" v="53" actId="1076"/>
      <pc:docMkLst>
        <pc:docMk/>
      </pc:docMkLst>
      <pc:sldChg chg="addSp delSp modSp mod delAnim modAnim">
        <pc:chgData name="Annette Diender" userId="1a58764c-6998-4d98-a2d0-9fbca477acc9" providerId="ADAL" clId="{507AE1C2-8F06-40A6-B4DF-74474C430B27}" dt="2024-12-10T10:40:33.285" v="2" actId="1076"/>
        <pc:sldMkLst>
          <pc:docMk/>
          <pc:sldMk cId="4013919761" sldId="257"/>
        </pc:sldMkLst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1" creationId="{97349A6F-A8CF-E39D-D9FB-CF83081627C3}"/>
          </ac:spMkLst>
        </pc:spChg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2" creationId="{94C2DA52-39E9-DF4C-9778-0CE956189DA9}"/>
          </ac:spMkLst>
        </pc:spChg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3" creationId="{3EE92FA7-6668-4578-3EF3-B6296FFAC7C1}"/>
          </ac:spMkLst>
        </pc:spChg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4" creationId="{1BE33FE7-6EC5-64F5-4CAF-B0BE671A9611}"/>
          </ac:spMkLst>
        </pc:spChg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5" creationId="{5C32BB2A-EBB8-B72F-66AF-A3F7ECB4EDAC}"/>
          </ac:spMkLst>
        </pc:spChg>
        <pc:spChg chg="add mod">
          <ac:chgData name="Annette Diender" userId="1a58764c-6998-4d98-a2d0-9fbca477acc9" providerId="ADAL" clId="{507AE1C2-8F06-40A6-B4DF-74474C430B27}" dt="2024-12-10T10:40:33.285" v="2" actId="1076"/>
          <ac:spMkLst>
            <pc:docMk/>
            <pc:sldMk cId="4013919761" sldId="257"/>
            <ac:spMk id="16" creationId="{3ACF5E41-4797-478F-F47C-CBA3E7EC4D42}"/>
          </ac:spMkLst>
        </pc:spChg>
        <pc:picChg chg="del">
          <ac:chgData name="Annette Diender" userId="1a58764c-6998-4d98-a2d0-9fbca477acc9" providerId="ADAL" clId="{507AE1C2-8F06-40A6-B4DF-74474C430B27}" dt="2024-12-10T10:40:21.779" v="0" actId="478"/>
          <ac:picMkLst>
            <pc:docMk/>
            <pc:sldMk cId="4013919761" sldId="257"/>
            <ac:picMk id="7" creationId="{F7760E48-3B4B-8E33-972B-001989B884DF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1:41.505" v="15" actId="1076"/>
        <pc:sldMkLst>
          <pc:docMk/>
          <pc:sldMk cId="3181862931" sldId="258"/>
        </pc:sldMkLst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1" creationId="{65A3B1EB-67D6-16B6-5F95-B4885772B076}"/>
          </ac:spMkLst>
        </pc:spChg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2" creationId="{51F086A3-B8C5-2622-9656-5EA26720D704}"/>
          </ac:spMkLst>
        </pc:spChg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3" creationId="{AB6BA92A-173B-E6F5-D571-F76985F965E2}"/>
          </ac:spMkLst>
        </pc:spChg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4" creationId="{82C7FDBE-85BC-96C9-3415-D9B0C32E05E7}"/>
          </ac:spMkLst>
        </pc:spChg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5" creationId="{16E9971C-578A-5BC4-806C-72571C905CB7}"/>
          </ac:spMkLst>
        </pc:spChg>
        <pc:spChg chg="add mod">
          <ac:chgData name="Annette Diender" userId="1a58764c-6998-4d98-a2d0-9fbca477acc9" providerId="ADAL" clId="{507AE1C2-8F06-40A6-B4DF-74474C430B27}" dt="2024-12-10T10:41:41.505" v="15" actId="1076"/>
          <ac:spMkLst>
            <pc:docMk/>
            <pc:sldMk cId="3181862931" sldId="258"/>
            <ac:spMk id="16" creationId="{0A004E39-D978-22E0-6CB4-691DE6F2A19D}"/>
          </ac:spMkLst>
        </pc:spChg>
        <pc:picChg chg="del">
          <ac:chgData name="Annette Diender" userId="1a58764c-6998-4d98-a2d0-9fbca477acc9" providerId="ADAL" clId="{507AE1C2-8F06-40A6-B4DF-74474C430B27}" dt="2024-12-10T10:40:35.815" v="3" actId="478"/>
          <ac:picMkLst>
            <pc:docMk/>
            <pc:sldMk cId="3181862931" sldId="258"/>
            <ac:picMk id="4" creationId="{4F565FB9-B032-2F50-2EB5-87BE437C7D4D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1:25.789" v="14" actId="1076"/>
        <pc:sldMkLst>
          <pc:docMk/>
          <pc:sldMk cId="3394005926" sldId="259"/>
        </pc:sldMkLst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4" creationId="{52D5CDCF-BA8C-F914-013C-76598EAA432B}"/>
          </ac:spMkLst>
        </pc:spChg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6" creationId="{80AFDD79-0CC4-5699-1BE7-CAFCC47BDA01}"/>
          </ac:spMkLst>
        </pc:spChg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7" creationId="{7C546D63-DD63-60ED-EA02-937E8164C67E}"/>
          </ac:spMkLst>
        </pc:spChg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8" creationId="{B4453BC0-8E80-0CB2-9546-39861F6EE1C9}"/>
          </ac:spMkLst>
        </pc:spChg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9" creationId="{F909465D-5E0B-9FC5-D09C-8AC02B8EFEE1}"/>
          </ac:spMkLst>
        </pc:spChg>
        <pc:spChg chg="add mod">
          <ac:chgData name="Annette Diender" userId="1a58764c-6998-4d98-a2d0-9fbca477acc9" providerId="ADAL" clId="{507AE1C2-8F06-40A6-B4DF-74474C430B27}" dt="2024-12-10T10:41:25.789" v="14" actId="1076"/>
          <ac:spMkLst>
            <pc:docMk/>
            <pc:sldMk cId="3394005926" sldId="259"/>
            <ac:spMk id="10" creationId="{F0EE2109-FC12-CCE2-5E6D-7C2B1E9CD4E5}"/>
          </ac:spMkLst>
        </pc:spChg>
        <pc:picChg chg="del">
          <ac:chgData name="Annette Diender" userId="1a58764c-6998-4d98-a2d0-9fbca477acc9" providerId="ADAL" clId="{507AE1C2-8F06-40A6-B4DF-74474C430B27}" dt="2024-12-10T10:40:43.080" v="6" actId="478"/>
          <ac:picMkLst>
            <pc:docMk/>
            <pc:sldMk cId="3394005926" sldId="259"/>
            <ac:picMk id="5" creationId="{52C40247-7E31-B7D3-2648-586A44EBBC13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2:59.958" v="18" actId="1076"/>
        <pc:sldMkLst>
          <pc:docMk/>
          <pc:sldMk cId="908624264" sldId="260"/>
        </pc:sldMkLst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4" creationId="{0167538D-6FD3-4654-5D94-1EA1D9AB1E45}"/>
          </ac:spMkLst>
        </pc:spChg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6" creationId="{864A0730-E543-E1CA-1ED2-0BD58F1ED4AA}"/>
          </ac:spMkLst>
        </pc:spChg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7" creationId="{FAE0C6E5-96D8-81E6-D886-90ED41E91623}"/>
          </ac:spMkLst>
        </pc:spChg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8" creationId="{78B5D541-B775-F702-0B9A-FBD50176632B}"/>
          </ac:spMkLst>
        </pc:spChg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9" creationId="{F08EC179-47B7-06CB-EE62-D8A877AA5D61}"/>
          </ac:spMkLst>
        </pc:spChg>
        <pc:spChg chg="add mod">
          <ac:chgData name="Annette Diender" userId="1a58764c-6998-4d98-a2d0-9fbca477acc9" providerId="ADAL" clId="{507AE1C2-8F06-40A6-B4DF-74474C430B27}" dt="2024-12-10T10:42:59.958" v="18" actId="1076"/>
          <ac:spMkLst>
            <pc:docMk/>
            <pc:sldMk cId="908624264" sldId="260"/>
            <ac:spMk id="10" creationId="{D2E2B82A-F29C-7134-463C-0C082002E23E}"/>
          </ac:spMkLst>
        </pc:spChg>
        <pc:picChg chg="del">
          <ac:chgData name="Annette Diender" userId="1a58764c-6998-4d98-a2d0-9fbca477acc9" providerId="ADAL" clId="{507AE1C2-8F06-40A6-B4DF-74474C430B27}" dt="2024-12-10T10:42:54.657" v="16" actId="478"/>
          <ac:picMkLst>
            <pc:docMk/>
            <pc:sldMk cId="908624264" sldId="260"/>
            <ac:picMk id="5" creationId="{4B4F911D-43FA-FB09-BCE0-DA7382D3317B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3:17.104" v="22" actId="1076"/>
        <pc:sldMkLst>
          <pc:docMk/>
          <pc:sldMk cId="1054914949" sldId="261"/>
        </pc:sldMkLst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4" creationId="{E3875B71-C773-024F-61BC-152ED4561272}"/>
          </ac:spMkLst>
        </pc:spChg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6" creationId="{7A6BE27B-0AEC-A950-24A0-37DE1D5EFF06}"/>
          </ac:spMkLst>
        </pc:spChg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7" creationId="{54F044A6-BCDD-DBA6-D666-6575E74FC37B}"/>
          </ac:spMkLst>
        </pc:spChg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8" creationId="{766DE4DE-A677-B668-00F1-807D57EA9EDC}"/>
          </ac:spMkLst>
        </pc:spChg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9" creationId="{F5AAD5F3-FF94-D6A2-5AB9-F043F419765C}"/>
          </ac:spMkLst>
        </pc:spChg>
        <pc:spChg chg="add mod">
          <ac:chgData name="Annette Diender" userId="1a58764c-6998-4d98-a2d0-9fbca477acc9" providerId="ADAL" clId="{507AE1C2-8F06-40A6-B4DF-74474C430B27}" dt="2024-12-10T10:43:17.104" v="22" actId="1076"/>
          <ac:spMkLst>
            <pc:docMk/>
            <pc:sldMk cId="1054914949" sldId="261"/>
            <ac:spMk id="10" creationId="{02B01B60-8250-FADD-E4AC-883D55D2C46D}"/>
          </ac:spMkLst>
        </pc:spChg>
        <pc:picChg chg="del mod">
          <ac:chgData name="Annette Diender" userId="1a58764c-6998-4d98-a2d0-9fbca477acc9" providerId="ADAL" clId="{507AE1C2-8F06-40A6-B4DF-74474C430B27}" dt="2024-12-10T10:43:02.336" v="20" actId="478"/>
          <ac:picMkLst>
            <pc:docMk/>
            <pc:sldMk cId="1054914949" sldId="261"/>
            <ac:picMk id="5" creationId="{A5136304-C2D7-5FA1-0A7B-8D2EA11F00EE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1:04.737" v="11" actId="1076"/>
        <pc:sldMkLst>
          <pc:docMk/>
          <pc:sldMk cId="32617792" sldId="262"/>
        </pc:sldMkLst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4" creationId="{B00C9DFC-B7B1-D690-4D4F-D638868D9435}"/>
          </ac:spMkLst>
        </pc:spChg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6" creationId="{4F9887D2-26C8-D5B2-1608-E041A9506B7F}"/>
          </ac:spMkLst>
        </pc:spChg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7" creationId="{5FECEF22-324D-D154-D15B-746857E6AD03}"/>
          </ac:spMkLst>
        </pc:spChg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8" creationId="{6C405895-1BF7-F65C-7531-1E363F4A67C4}"/>
          </ac:spMkLst>
        </pc:spChg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9" creationId="{20BDF0F0-3659-68B2-1C99-E66C1554C57B}"/>
          </ac:spMkLst>
        </pc:spChg>
        <pc:spChg chg="add mod">
          <ac:chgData name="Annette Diender" userId="1a58764c-6998-4d98-a2d0-9fbca477acc9" providerId="ADAL" clId="{507AE1C2-8F06-40A6-B4DF-74474C430B27}" dt="2024-12-10T10:41:04.737" v="11" actId="1076"/>
          <ac:spMkLst>
            <pc:docMk/>
            <pc:sldMk cId="32617792" sldId="262"/>
            <ac:spMk id="10" creationId="{BD647E04-54C6-3A88-3DA1-1DC5DD223674}"/>
          </ac:spMkLst>
        </pc:spChg>
        <pc:picChg chg="del">
          <ac:chgData name="Annette Diender" userId="1a58764c-6998-4d98-a2d0-9fbca477acc9" providerId="ADAL" clId="{507AE1C2-8F06-40A6-B4DF-74474C430B27}" dt="2024-12-10T10:40:54.893" v="9" actId="478"/>
          <ac:picMkLst>
            <pc:docMk/>
            <pc:sldMk cId="32617792" sldId="262"/>
            <ac:picMk id="5" creationId="{172D38A4-5E3D-727E-D9BD-3902D3827A22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3:30.542" v="25" actId="1076"/>
        <pc:sldMkLst>
          <pc:docMk/>
          <pc:sldMk cId="267692659" sldId="263"/>
        </pc:sldMkLst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4" creationId="{0CAB81BE-2BC6-FF4D-5C1D-76C6E7891CEA}"/>
          </ac:spMkLst>
        </pc:spChg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6" creationId="{4E63CBCC-EA27-0F61-7483-BF2F3AB5781C}"/>
          </ac:spMkLst>
        </pc:spChg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7" creationId="{34212C54-0926-CDF0-F77E-0A6796992658}"/>
          </ac:spMkLst>
        </pc:spChg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8" creationId="{43F86B1A-52D9-82F9-D043-765D8BA8CAC4}"/>
          </ac:spMkLst>
        </pc:spChg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9" creationId="{AF3CE9EE-B4DB-6245-736B-F0CA3991D692}"/>
          </ac:spMkLst>
        </pc:spChg>
        <pc:spChg chg="add mod">
          <ac:chgData name="Annette Diender" userId="1a58764c-6998-4d98-a2d0-9fbca477acc9" providerId="ADAL" clId="{507AE1C2-8F06-40A6-B4DF-74474C430B27}" dt="2024-12-10T10:43:30.542" v="25" actId="1076"/>
          <ac:spMkLst>
            <pc:docMk/>
            <pc:sldMk cId="267692659" sldId="263"/>
            <ac:spMk id="10" creationId="{980AA8CC-7607-1F6F-711C-E20DC2796910}"/>
          </ac:spMkLst>
        </pc:spChg>
        <pc:picChg chg="del">
          <ac:chgData name="Annette Diender" userId="1a58764c-6998-4d98-a2d0-9fbca477acc9" providerId="ADAL" clId="{507AE1C2-8F06-40A6-B4DF-74474C430B27}" dt="2024-12-10T10:43:20.580" v="23" actId="478"/>
          <ac:picMkLst>
            <pc:docMk/>
            <pc:sldMk cId="267692659" sldId="263"/>
            <ac:picMk id="5" creationId="{65CC7A7F-ACC9-3370-B7CC-556A4CE479E4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3:43.070" v="28" actId="1076"/>
        <pc:sldMkLst>
          <pc:docMk/>
          <pc:sldMk cId="2539336147" sldId="264"/>
        </pc:sldMkLst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4" creationId="{CB7D2A35-02CF-49C4-F626-08E488E32BFA}"/>
          </ac:spMkLst>
        </pc:spChg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6" creationId="{4248FF56-260D-3F79-DA1F-F7F1D1D8DD06}"/>
          </ac:spMkLst>
        </pc:spChg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7" creationId="{C94ED537-47CA-FD98-996D-4E8A51E32CFA}"/>
          </ac:spMkLst>
        </pc:spChg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8" creationId="{DCEA23C2-7248-08D1-3C2E-E16C9A587398}"/>
          </ac:spMkLst>
        </pc:spChg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9" creationId="{46336B85-5991-8982-8778-6106155F14BD}"/>
          </ac:spMkLst>
        </pc:spChg>
        <pc:spChg chg="add mod">
          <ac:chgData name="Annette Diender" userId="1a58764c-6998-4d98-a2d0-9fbca477acc9" providerId="ADAL" clId="{507AE1C2-8F06-40A6-B4DF-74474C430B27}" dt="2024-12-10T10:43:43.070" v="28" actId="1076"/>
          <ac:spMkLst>
            <pc:docMk/>
            <pc:sldMk cId="2539336147" sldId="264"/>
            <ac:spMk id="10" creationId="{FD5AA1FE-2594-FEE4-3EF6-EB1143A23491}"/>
          </ac:spMkLst>
        </pc:spChg>
        <pc:picChg chg="del">
          <ac:chgData name="Annette Diender" userId="1a58764c-6998-4d98-a2d0-9fbca477acc9" providerId="ADAL" clId="{507AE1C2-8F06-40A6-B4DF-74474C430B27}" dt="2024-12-10T10:43:33.085" v="26" actId="478"/>
          <ac:picMkLst>
            <pc:docMk/>
            <pc:sldMk cId="2539336147" sldId="264"/>
            <ac:picMk id="5" creationId="{6B1FF8BF-1B15-9CB2-61B4-118F464AC21A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3:54.362" v="31" actId="1076"/>
        <pc:sldMkLst>
          <pc:docMk/>
          <pc:sldMk cId="3589406084" sldId="265"/>
        </pc:sldMkLst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4" creationId="{56D80B6E-68A6-02E5-87C8-2C0072B3A241}"/>
          </ac:spMkLst>
        </pc:spChg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6" creationId="{33F8DF51-9EBB-594E-0395-6496EDFA84BF}"/>
          </ac:spMkLst>
        </pc:spChg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7" creationId="{950C4318-881D-F03E-2DB1-41DCA3D317BD}"/>
          </ac:spMkLst>
        </pc:spChg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8" creationId="{2E6339EF-154A-5AA7-CB93-CFE00AB65F62}"/>
          </ac:spMkLst>
        </pc:spChg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9" creationId="{60E877C4-1CEF-186D-9581-FA8E40084752}"/>
          </ac:spMkLst>
        </pc:spChg>
        <pc:spChg chg="add mod">
          <ac:chgData name="Annette Diender" userId="1a58764c-6998-4d98-a2d0-9fbca477acc9" providerId="ADAL" clId="{507AE1C2-8F06-40A6-B4DF-74474C430B27}" dt="2024-12-10T10:43:54.362" v="31" actId="1076"/>
          <ac:spMkLst>
            <pc:docMk/>
            <pc:sldMk cId="3589406084" sldId="265"/>
            <ac:spMk id="10" creationId="{EDD7FE89-A8CF-9344-D11E-5759A1DDCC0A}"/>
          </ac:spMkLst>
        </pc:spChg>
        <pc:picChg chg="del">
          <ac:chgData name="Annette Diender" userId="1a58764c-6998-4d98-a2d0-9fbca477acc9" providerId="ADAL" clId="{507AE1C2-8F06-40A6-B4DF-74474C430B27}" dt="2024-12-10T10:43:46.769" v="29" actId="478"/>
          <ac:picMkLst>
            <pc:docMk/>
            <pc:sldMk cId="3589406084" sldId="265"/>
            <ac:picMk id="5" creationId="{BE463672-EA1E-BB0B-BE74-C9E631A056C3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4:02.450" v="34" actId="1076"/>
        <pc:sldMkLst>
          <pc:docMk/>
          <pc:sldMk cId="1364488825" sldId="266"/>
        </pc:sldMkLst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4" creationId="{AB9CAF64-9FAD-3BB6-93EA-4C21616B4EF7}"/>
          </ac:spMkLst>
        </pc:spChg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6" creationId="{34E342F4-90EE-0053-185C-85A8D22D5AFE}"/>
          </ac:spMkLst>
        </pc:spChg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7" creationId="{EDB6C2BA-59D3-A6AE-98A9-AE40CAD165E9}"/>
          </ac:spMkLst>
        </pc:spChg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8" creationId="{1DDB6C74-E073-5045-2CDE-A267BE891F82}"/>
          </ac:spMkLst>
        </pc:spChg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9" creationId="{669A53EB-47AF-9239-A1C1-09D65ACB5750}"/>
          </ac:spMkLst>
        </pc:spChg>
        <pc:spChg chg="add mod">
          <ac:chgData name="Annette Diender" userId="1a58764c-6998-4d98-a2d0-9fbca477acc9" providerId="ADAL" clId="{507AE1C2-8F06-40A6-B4DF-74474C430B27}" dt="2024-12-10T10:44:02.450" v="34" actId="1076"/>
          <ac:spMkLst>
            <pc:docMk/>
            <pc:sldMk cId="1364488825" sldId="266"/>
            <ac:spMk id="10" creationId="{A444D68B-1A4D-E9AF-23B0-8E0DBAEEA1CB}"/>
          </ac:spMkLst>
        </pc:spChg>
        <pc:picChg chg="del">
          <ac:chgData name="Annette Diender" userId="1a58764c-6998-4d98-a2d0-9fbca477acc9" providerId="ADAL" clId="{507AE1C2-8F06-40A6-B4DF-74474C430B27}" dt="2024-12-10T10:43:56.928" v="32" actId="478"/>
          <ac:picMkLst>
            <pc:docMk/>
            <pc:sldMk cId="1364488825" sldId="266"/>
            <ac:picMk id="5" creationId="{AB330855-F01C-3089-AC41-7DF1CBADA316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4:14.159" v="37" actId="1076"/>
        <pc:sldMkLst>
          <pc:docMk/>
          <pc:sldMk cId="2909527467" sldId="267"/>
        </pc:sldMkLst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4" creationId="{F4C54293-5B7E-111D-5AB9-31A38F5771FC}"/>
          </ac:spMkLst>
        </pc:spChg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6" creationId="{2240A18C-ACFA-7A07-D6CB-797A396B5D2F}"/>
          </ac:spMkLst>
        </pc:spChg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7" creationId="{913F45C7-2046-0A31-1D88-DEE6910C0FA1}"/>
          </ac:spMkLst>
        </pc:spChg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8" creationId="{236E8A9D-37E5-6571-544E-0FA656B9011B}"/>
          </ac:spMkLst>
        </pc:spChg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9" creationId="{B78A79FF-7C15-13AD-93DE-99D119257B20}"/>
          </ac:spMkLst>
        </pc:spChg>
        <pc:spChg chg="add mod">
          <ac:chgData name="Annette Diender" userId="1a58764c-6998-4d98-a2d0-9fbca477acc9" providerId="ADAL" clId="{507AE1C2-8F06-40A6-B4DF-74474C430B27}" dt="2024-12-10T10:44:14.159" v="37" actId="1076"/>
          <ac:spMkLst>
            <pc:docMk/>
            <pc:sldMk cId="2909527467" sldId="267"/>
            <ac:spMk id="10" creationId="{100463AD-93BE-3B31-5164-B93918D3F0B8}"/>
          </ac:spMkLst>
        </pc:spChg>
        <pc:picChg chg="del">
          <ac:chgData name="Annette Diender" userId="1a58764c-6998-4d98-a2d0-9fbca477acc9" providerId="ADAL" clId="{507AE1C2-8F06-40A6-B4DF-74474C430B27}" dt="2024-12-10T10:44:06.302" v="35" actId="478"/>
          <ac:picMkLst>
            <pc:docMk/>
            <pc:sldMk cId="2909527467" sldId="267"/>
            <ac:picMk id="5" creationId="{1034B85C-AE76-7D58-256D-658CB55BD381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5:01.613" v="47" actId="1076"/>
        <pc:sldMkLst>
          <pc:docMk/>
          <pc:sldMk cId="4227265963" sldId="268"/>
        </pc:sldMkLst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4" creationId="{03B1DFE2-DF6F-2AB6-C16F-FAF19AAD8E7E}"/>
          </ac:spMkLst>
        </pc:spChg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6" creationId="{C585A760-0B70-CFED-31B8-B1E18F4B5C6D}"/>
          </ac:spMkLst>
        </pc:spChg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7" creationId="{F30C9CF5-CB41-CC80-E0C2-8876EB2CCFF4}"/>
          </ac:spMkLst>
        </pc:spChg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8" creationId="{08A28D8D-AF61-1FC5-BEB6-BB9A2F46DE3B}"/>
          </ac:spMkLst>
        </pc:spChg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9" creationId="{998E383A-12D8-3D1A-F1AA-E57FC63F35D0}"/>
          </ac:spMkLst>
        </pc:spChg>
        <pc:spChg chg="add mod">
          <ac:chgData name="Annette Diender" userId="1a58764c-6998-4d98-a2d0-9fbca477acc9" providerId="ADAL" clId="{507AE1C2-8F06-40A6-B4DF-74474C430B27}" dt="2024-12-10T10:45:01.613" v="47" actId="1076"/>
          <ac:spMkLst>
            <pc:docMk/>
            <pc:sldMk cId="4227265963" sldId="268"/>
            <ac:spMk id="10" creationId="{D7BD7CFD-4EFE-F8E2-EC76-706872F0F01A}"/>
          </ac:spMkLst>
        </pc:spChg>
        <pc:picChg chg="del">
          <ac:chgData name="Annette Diender" userId="1a58764c-6998-4d98-a2d0-9fbca477acc9" providerId="ADAL" clId="{507AE1C2-8F06-40A6-B4DF-74474C430B27}" dt="2024-12-10T10:44:55.220" v="45" actId="478"/>
          <ac:picMkLst>
            <pc:docMk/>
            <pc:sldMk cId="4227265963" sldId="268"/>
            <ac:picMk id="5" creationId="{7784C866-0508-C1F2-F156-33EA4663FE2C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5:13.198" v="50" actId="1076"/>
        <pc:sldMkLst>
          <pc:docMk/>
          <pc:sldMk cId="1227340707" sldId="269"/>
        </pc:sldMkLst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4" creationId="{9EA7DC1B-8CC8-9309-1965-1F351A6D3DFA}"/>
          </ac:spMkLst>
        </pc:spChg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6" creationId="{7EF0119F-3E8F-F186-E8D4-EF19ED5BCC26}"/>
          </ac:spMkLst>
        </pc:spChg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7" creationId="{51F2D67D-33F1-6669-C024-B5A210F51A93}"/>
          </ac:spMkLst>
        </pc:spChg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8" creationId="{76CC4879-F8DF-8099-965F-7CD0A9FD2285}"/>
          </ac:spMkLst>
        </pc:spChg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9" creationId="{0BD43437-572D-5E4F-F174-5EBF64DD6792}"/>
          </ac:spMkLst>
        </pc:spChg>
        <pc:spChg chg="add mod">
          <ac:chgData name="Annette Diender" userId="1a58764c-6998-4d98-a2d0-9fbca477acc9" providerId="ADAL" clId="{507AE1C2-8F06-40A6-B4DF-74474C430B27}" dt="2024-12-10T10:45:13.198" v="50" actId="1076"/>
          <ac:spMkLst>
            <pc:docMk/>
            <pc:sldMk cId="1227340707" sldId="269"/>
            <ac:spMk id="10" creationId="{3A1D418D-6982-124B-F2A4-C68ADB49B0FD}"/>
          </ac:spMkLst>
        </pc:spChg>
        <pc:picChg chg="del">
          <ac:chgData name="Annette Diender" userId="1a58764c-6998-4d98-a2d0-9fbca477acc9" providerId="ADAL" clId="{507AE1C2-8F06-40A6-B4DF-74474C430B27}" dt="2024-12-10T10:45:05.385" v="48" actId="478"/>
          <ac:picMkLst>
            <pc:docMk/>
            <pc:sldMk cId="1227340707" sldId="269"/>
            <ac:picMk id="5" creationId="{E3705AD9-C3B8-C96B-BB09-9466FAA2BCCF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4:52.099" v="44" actId="1076"/>
        <pc:sldMkLst>
          <pc:docMk/>
          <pc:sldMk cId="1444142085" sldId="270"/>
        </pc:sldMkLst>
        <pc:spChg chg="mod">
          <ac:chgData name="Annette Diender" userId="1a58764c-6998-4d98-a2d0-9fbca477acc9" providerId="ADAL" clId="{507AE1C2-8F06-40A6-B4DF-74474C430B27}" dt="2024-12-10T10:44:29.117" v="41" actId="1076"/>
          <ac:spMkLst>
            <pc:docMk/>
            <pc:sldMk cId="1444142085" sldId="270"/>
            <ac:spMk id="2" creationId="{95BAD8E8-865D-E999-26F2-8EB5158CBBC5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4" creationId="{7F297CB8-37D0-65F6-77BA-486962A0CE6E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6" creationId="{F7088124-69BC-A7B0-8132-B64DEB0A96FA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7" creationId="{E792A62D-47F2-1996-E73E-B0E56A178829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8" creationId="{200929DD-0F08-4D5D-D60A-25AB38C12799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9" creationId="{9009495E-96C5-24DE-3915-3FE417ACED3A}"/>
          </ac:spMkLst>
        </pc:spChg>
        <pc:spChg chg="add mod">
          <ac:chgData name="Annette Diender" userId="1a58764c-6998-4d98-a2d0-9fbca477acc9" providerId="ADAL" clId="{507AE1C2-8F06-40A6-B4DF-74474C430B27}" dt="2024-12-10T10:44:52.099" v="44" actId="1076"/>
          <ac:spMkLst>
            <pc:docMk/>
            <pc:sldMk cId="1444142085" sldId="270"/>
            <ac:spMk id="10" creationId="{FC908C76-6C5D-C144-7F0A-7F76A64E885D}"/>
          </ac:spMkLst>
        </pc:spChg>
        <pc:picChg chg="del">
          <ac:chgData name="Annette Diender" userId="1a58764c-6998-4d98-a2d0-9fbca477acc9" providerId="ADAL" clId="{507AE1C2-8F06-40A6-B4DF-74474C430B27}" dt="2024-12-10T10:44:17.046" v="38" actId="478"/>
          <ac:picMkLst>
            <pc:docMk/>
            <pc:sldMk cId="1444142085" sldId="270"/>
            <ac:picMk id="5" creationId="{BEF019D9-95CF-A662-1A7B-32E49F31987F}"/>
          </ac:picMkLst>
        </pc:picChg>
      </pc:sldChg>
      <pc:sldChg chg="addSp delSp modSp mod delAnim modAnim">
        <pc:chgData name="Annette Diender" userId="1a58764c-6998-4d98-a2d0-9fbca477acc9" providerId="ADAL" clId="{507AE1C2-8F06-40A6-B4DF-74474C430B27}" dt="2024-12-10T10:45:23.356" v="53" actId="1076"/>
        <pc:sldMkLst>
          <pc:docMk/>
          <pc:sldMk cId="2898463196" sldId="271"/>
        </pc:sldMkLst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4" creationId="{34FCDEBD-4BC1-51C2-8A2E-57A14DAA48F4}"/>
          </ac:spMkLst>
        </pc:spChg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6" creationId="{302CFCD3-E65D-71CF-BD13-7F6AB409B3BC}"/>
          </ac:spMkLst>
        </pc:spChg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7" creationId="{F36FE787-64F7-B0A9-984C-57483336EAE3}"/>
          </ac:spMkLst>
        </pc:spChg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8" creationId="{2D99F5BD-56B9-9E14-11E9-61463BA0C474}"/>
          </ac:spMkLst>
        </pc:spChg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9" creationId="{72E9EBED-ED5C-9E52-05E7-FB6A69A1DD91}"/>
          </ac:spMkLst>
        </pc:spChg>
        <pc:spChg chg="add mod">
          <ac:chgData name="Annette Diender" userId="1a58764c-6998-4d98-a2d0-9fbca477acc9" providerId="ADAL" clId="{507AE1C2-8F06-40A6-B4DF-74474C430B27}" dt="2024-12-10T10:45:23.356" v="53" actId="1076"/>
          <ac:spMkLst>
            <pc:docMk/>
            <pc:sldMk cId="2898463196" sldId="271"/>
            <ac:spMk id="10" creationId="{0A5A2899-846C-E100-E197-91DDC9ED4A97}"/>
          </ac:spMkLst>
        </pc:spChg>
        <pc:picChg chg="del">
          <ac:chgData name="Annette Diender" userId="1a58764c-6998-4d98-a2d0-9fbca477acc9" providerId="ADAL" clId="{507AE1C2-8F06-40A6-B4DF-74474C430B27}" dt="2024-12-10T10:45:15.711" v="51" actId="478"/>
          <ac:picMkLst>
            <pc:docMk/>
            <pc:sldMk cId="2898463196" sldId="271"/>
            <ac:picMk id="5" creationId="{473CFD21-047A-9FE7-7DEC-F9500868D1C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10-12-2024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4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12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8.xml"/><Relationship Id="rId15" Type="http://schemas.openxmlformats.org/officeDocument/2006/relationships/slide" Target="slide10.xml"/><Relationship Id="rId10" Type="http://schemas.openxmlformats.org/officeDocument/2006/relationships/slide" Target="slide16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-220717" y="160150"/>
            <a:ext cx="11992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</a:t>
            </a:r>
            <a:r>
              <a:rPr lang="nl-NL" sz="4800" b="1" dirty="0" err="1">
                <a:latin typeface="Abadi" panose="020B0604020104020204" pitchFamily="34" charset="0"/>
              </a:rPr>
              <a:t>Digiaal</a:t>
            </a:r>
            <a:r>
              <a:rPr lang="nl-NL" sz="4800" b="1" dirty="0">
                <a:latin typeface="Abadi" panose="020B0604020104020204" pitchFamily="34" charset="0"/>
              </a:rPr>
              <a:t>, Media &amp; Entertainment’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00849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influencers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altijd de waarheid vertellen?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6D80B6E-68A6-02E5-87C8-2C0072B3A241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3F8DF51-9EBB-594E-0395-6496EDFA84BF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50C4318-881D-F03E-2DB1-41DCA3D317BD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E6339EF-154A-5AA7-CB93-CFE00AB65F62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0E877C4-1CEF-186D-9581-FA8E40084752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DD7FE89-A8CF-9344-D11E-5759A1DDCC0A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772" y="1174422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Vroeger bestond er geen digibord. Weet jij hoe het toen ging in de klas?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B9CAF64-9FAD-3BB6-93EA-4C21616B4EF7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4E342F4-90EE-0053-185C-85A8D22D5AFE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DB6C2BA-59D3-A6AE-98A9-AE40CAD165E9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DDB6C74-E073-5045-2CDE-A267BE891F82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69A53EB-47AF-9239-A1C1-09D65ACB5750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444D68B-1A4D-E9AF-23B0-8E0DBAEEA1CB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apps vind jij stom?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4C54293-5B7E-111D-5AB9-31A38F5771F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240A18C-ACFA-7A07-D6CB-797A396B5D2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13F45C7-2046-0A31-1D88-DEE6910C0FA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36E8A9D-37E5-6571-544E-0FA656B9011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B78A79FF-7C15-13AD-93DE-99D119257B2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00463AD-93BE-3B31-5164-B93918D3F0B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2381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informatiebron kan je beter vertrouwen: een krant of online video’s?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F297CB8-37D0-65F6-77BA-486962A0CE6E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7088124-69BC-A7B0-8132-B64DEB0A96FA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792A62D-47F2-1996-E73E-B0E56A178829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00929DD-0F08-4D5D-D60A-25AB38C12799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009495E-96C5-24DE-3915-3FE417ACED3A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C908C76-6C5D-C144-7F0A-7F76A64E885D}"/>
              </a:ext>
            </a:extLst>
          </p:cNvPr>
          <p:cNvSpPr/>
          <p:nvPr/>
        </p:nvSpPr>
        <p:spPr>
          <a:xfrm>
            <a:off x="838200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online pesten erger is dan gewoon pesten?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3B1DFE2-DF6F-2AB6-C16F-FAF19AAD8E7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C585A760-0B70-CFED-31B8-B1E18F4B5C6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30C9CF5-CB41-CC80-E0C2-8876EB2CCFF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8A28D8D-AF61-1FC5-BEB6-BB9A2F46DE3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98E383A-12D8-3D1A-F1AA-E57FC63F35D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7BD7CFD-4EFE-F8E2-EC76-706872F0F01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er geen internet of tv was, zou jij dan meer buiten spelen? 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9EA7DC1B-8CC8-9309-1965-1F351A6D3DF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EF0119F-3E8F-F186-E8D4-EF19ED5BCC2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1F2D67D-33F1-6669-C024-B5A210F51A9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6CC4879-F8DF-8099-965F-7CD0A9FD228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BD43437-572D-5E4F-F174-5EBF64DD679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A1D418D-6982-124B-F2A4-C68ADB49B0F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2" y="1184932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Kijk jij liever naar een animatiefilm of naar een film met echte acteurs?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34FCDEBD-4BC1-51C2-8A2E-57A14DAA48F4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02CFCD3-E65D-71CF-BD13-7F6AB409B3BC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36FE787-64F7-B0A9-984C-57483336EAE3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D99F5BD-56B9-9E14-11E9-61463BA0C474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2E9EBED-ED5C-9E52-05E7-FB6A69A1DD91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0A5A2899-846C-E100-E197-91DDC9ED4A97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3" y="1374118"/>
            <a:ext cx="9861331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je het een goed idee als leerlingen filmpjes kunnen maken van hun leraar in de klas?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97349A6F-A8CF-E39D-D9FB-CF83081627C3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94C2DA52-39E9-DF4C-9778-0CE956189DA9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3EE92FA7-6668-4578-3EF3-B6296FFAC7C1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1BE33FE7-6EC5-64F5-4CAF-B0BE671A9611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5C32BB2A-EBB8-B72F-66AF-A3F7ECB4EDAC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3ACF5E41-4797-478F-F47C-CBA3E7EC4D42}"/>
              </a:ext>
            </a:extLst>
          </p:cNvPr>
          <p:cNvSpPr/>
          <p:nvPr/>
        </p:nvSpPr>
        <p:spPr>
          <a:xfrm>
            <a:off x="659523" y="3626724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muziek belangrijk voor jou?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11" name="Ovaal 10">
            <a:extLst>
              <a:ext uri="{FF2B5EF4-FFF2-40B4-BE49-F238E27FC236}">
                <a16:creationId xmlns:a16="http://schemas.microsoft.com/office/drawing/2014/main" id="{65A3B1EB-67D6-16B6-5F95-B4885772B07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51F086A3-B8C5-2622-9656-5EA26720D70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AB6BA92A-173B-E6F5-D571-F76985F965E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82C7FDBE-85BC-96C9-3415-D9B0C32E05E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15" name="Ovaal 14">
            <a:extLst>
              <a:ext uri="{FF2B5EF4-FFF2-40B4-BE49-F238E27FC236}">
                <a16:creationId xmlns:a16="http://schemas.microsoft.com/office/drawing/2014/main" id="{16E9971C-578A-5BC4-806C-72571C905CB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0A004E39-D978-22E0-6CB4-691DE6F2A19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 jij dat gamen ook leuk is zonder geluid?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2D5CDCF-BA8C-F914-013C-76598EAA432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0AFDD79-0CC4-5699-1BE7-CAFCC47BDA0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7C546D63-DD63-60ED-EA02-937E8164C67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4453BC0-8E80-0CB2-9546-39861F6EE1C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F909465D-5E0B-9FC5-D09C-8AC02B8EFEE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0EE2109-FC12-CCE2-5E6D-7C2B1E9CD4E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2" y="907265"/>
            <a:ext cx="10515600" cy="1757965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jij gevoelig voor de reclame op sociale media?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B00C9DFC-B7B1-D690-4D4F-D638868D9435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4F9887D2-26C8-D5B2-1608-E041A9506B7F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FECEF22-324D-D154-D15B-746857E6AD03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6C405895-1BF7-F65C-7531-1E363F4A67C4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20BDF0F0-3659-68B2-1C99-E66C1554C57B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BD647E04-54C6-3A88-3DA1-1DC5DD223674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772" y="907265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graag in een theater in de schijnwerpers staan?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167538D-6FD3-4654-5D94-1EA1D9AB1E45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864A0730-E543-E1CA-1ED2-0BD58F1ED4AA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AE0C6E5-96D8-81E6-D886-90ED41E91623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8B5D541-B775-F702-0B9A-FBD50176632B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F08EC179-47B7-06CB-EE62-D8A877AA5D61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D2E2B82A-F29C-7134-463C-0C082002E23E}"/>
              </a:ext>
            </a:extLst>
          </p:cNvPr>
          <p:cNvSpPr/>
          <p:nvPr/>
        </p:nvSpPr>
        <p:spPr>
          <a:xfrm>
            <a:off x="91177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vind je leuker: een film kijken thuis op tv of in de bioscoop?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3875B71-C773-024F-61BC-152ED456127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A6BE27B-0AEC-A950-24A0-37DE1D5EFF0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4F044A6-BCDD-DBA6-D666-6575E74FC37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766DE4DE-A677-B668-00F1-807D57EA9ED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F5AAD5F3-FF94-D6A2-5AB9-F043F419765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02B01B60-8250-FADD-E4AC-883D55D2C46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doe jij liever, iets kopen in een winkel of online?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CAB81BE-2BC6-FF4D-5C1D-76C6E7891CE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4E63CBCC-EA27-0F61-7483-BF2F3AB5781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34212C54-0926-CDF0-F77E-0A679699265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3F86B1A-52D9-82F9-D043-765D8BA8CAC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F3CE9EE-B4DB-6245-736B-F0CA3991D69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980AA8CC-7607-1F6F-711C-E20DC279691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992" y="1247994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 jij je vermaken zonder televisie of internet?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CB7D2A35-02CF-49C4-F626-08E488E32BFA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4248FF56-260D-3F79-DA1F-F7F1D1D8DD06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C94ED537-47CA-FD98-996D-4E8A51E32CFA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CEA23C2-7248-08D1-3C2E-E16C9A587398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46336B85-5991-8982-8778-6106155F14BD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D5AA1FE-2594-FEE4-3EF6-EB1143A23491}"/>
              </a:ext>
            </a:extLst>
          </p:cNvPr>
          <p:cNvSpPr/>
          <p:nvPr/>
        </p:nvSpPr>
        <p:spPr>
          <a:xfrm>
            <a:off x="100899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</TotalTime>
  <Words>464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Vind je het een goed idee als leerlingen filmpjes kunnen maken van hun leraar in de klas?</vt:lpstr>
      <vt:lpstr>Is muziek belangrijk voor jou? Waarom wel/niet?</vt:lpstr>
      <vt:lpstr>Denk jij dat gamen ook leuk is zonder geluid?</vt:lpstr>
      <vt:lpstr>Ben jij gevoelig voor de reclame op sociale media?</vt:lpstr>
      <vt:lpstr>Zou jij graag in een theater in de schijnwerpers staan? Waarom wel/niet?</vt:lpstr>
      <vt:lpstr>Wat vind je leuker: een film kijken thuis op tv of in de bioscoop?</vt:lpstr>
      <vt:lpstr>Wat doe jij liever, iets kopen in een winkel of online?</vt:lpstr>
      <vt:lpstr>Kan jij je vermaken zonder televisie of internet?</vt:lpstr>
      <vt:lpstr>Denk jij dat influencers altijd de waarheid vertellen?</vt:lpstr>
      <vt:lpstr>Vroeger bestond er geen digibord. Weet jij hoe het toen ging in de klas?</vt:lpstr>
      <vt:lpstr>Welke apps vind jij stom?</vt:lpstr>
      <vt:lpstr>Welke informatiebron kan je beter vertrouwen: een krant of online video’s?</vt:lpstr>
      <vt:lpstr>Denk jij dat online pesten erger is dan gewoon pesten?</vt:lpstr>
      <vt:lpstr>Als er geen internet of tv was, zou jij dan meer buiten spelen? </vt:lpstr>
      <vt:lpstr>Kijk jij liever naar een animatiefilm of naar een film met echte acteurs?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6</cp:revision>
  <dcterms:created xsi:type="dcterms:W3CDTF">2024-03-06T11:01:25Z</dcterms:created>
  <dcterms:modified xsi:type="dcterms:W3CDTF">2024-12-10T10:45:23Z</dcterms:modified>
</cp:coreProperties>
</file>