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6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CE49C-EA34-454D-ADFD-CBC7F6D0832A}" v="116" dt="2024-11-14T09:35:09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D85CE49C-EA34-454D-ADFD-CBC7F6D0832A}"/>
    <pc:docChg chg="undo custSel addSld delSld modSld">
      <pc:chgData name="Annette Diender" userId="1a58764c-6998-4d98-a2d0-9fbca477acc9" providerId="ADAL" clId="{D85CE49C-EA34-454D-ADFD-CBC7F6D0832A}" dt="2024-11-14T09:37:32.278" v="5108" actId="2711"/>
      <pc:docMkLst>
        <pc:docMk/>
      </pc:docMkLst>
      <pc:sldChg chg="addSp delSp modSp mod">
        <pc:chgData name="Annette Diender" userId="1a58764c-6998-4d98-a2d0-9fbca477acc9" providerId="ADAL" clId="{D85CE49C-EA34-454D-ADFD-CBC7F6D0832A}" dt="2024-08-02T09:56:42.371" v="33" actId="1076"/>
        <pc:sldMkLst>
          <pc:docMk/>
          <pc:sldMk cId="710851337" sldId="256"/>
        </pc:sldMkLst>
        <pc:spChg chg="mod">
          <ac:chgData name="Annette Diender" userId="1a58764c-6998-4d98-a2d0-9fbca477acc9" providerId="ADAL" clId="{D85CE49C-EA34-454D-ADFD-CBC7F6D0832A}" dt="2024-08-02T09:56:16.248" v="28" actId="20577"/>
          <ac:spMkLst>
            <pc:docMk/>
            <pc:sldMk cId="710851337" sldId="256"/>
            <ac:spMk id="2" creationId="{8E21D994-FAA6-2B33-80F1-45F111E6053E}"/>
          </ac:spMkLst>
        </pc:spChg>
        <pc:picChg chg="add mod">
          <ac:chgData name="Annette Diender" userId="1a58764c-6998-4d98-a2d0-9fbca477acc9" providerId="ADAL" clId="{D85CE49C-EA34-454D-ADFD-CBC7F6D0832A}" dt="2024-08-02T09:56:42.371" v="33" actId="1076"/>
          <ac:picMkLst>
            <pc:docMk/>
            <pc:sldMk cId="710851337" sldId="256"/>
            <ac:picMk id="3" creationId="{1562A1FF-EDFE-608D-25CA-C11F2265EF5E}"/>
          </ac:picMkLst>
        </pc:picChg>
        <pc:picChg chg="del">
          <ac:chgData name="Annette Diender" userId="1a58764c-6998-4d98-a2d0-9fbca477acc9" providerId="ADAL" clId="{D85CE49C-EA34-454D-ADFD-CBC7F6D0832A}" dt="2024-08-02T09:56:39.100" v="32" actId="478"/>
          <ac:picMkLst>
            <pc:docMk/>
            <pc:sldMk cId="710851337" sldId="256"/>
            <ac:picMk id="4" creationId="{C2C93A26-D79B-7F07-3667-78612FC15B8D}"/>
          </ac:picMkLst>
        </pc:picChg>
      </pc:sldChg>
      <pc:sldChg chg="addSp modSp mod">
        <pc:chgData name="Annette Diender" userId="1a58764c-6998-4d98-a2d0-9fbca477acc9" providerId="ADAL" clId="{D85CE49C-EA34-454D-ADFD-CBC7F6D0832A}" dt="2024-11-06T07:28:32.166" v="5017" actId="1076"/>
        <pc:sldMkLst>
          <pc:docMk/>
          <pc:sldMk cId="1365879051" sldId="257"/>
        </pc:sldMkLst>
        <pc:spChg chg="mod">
          <ac:chgData name="Annette Diender" userId="1a58764c-6998-4d98-a2d0-9fbca477acc9" providerId="ADAL" clId="{D85CE49C-EA34-454D-ADFD-CBC7F6D0832A}" dt="2024-11-06T07:28:07.484" v="4988" actId="1076"/>
          <ac:spMkLst>
            <pc:docMk/>
            <pc:sldMk cId="1365879051" sldId="257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6T07:28:26.241" v="5016" actId="20577"/>
          <ac:spMkLst>
            <pc:docMk/>
            <pc:sldMk cId="1365879051" sldId="257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8:32.166" v="5017" actId="1076"/>
          <ac:spMkLst>
            <pc:docMk/>
            <pc:sldMk cId="1365879051" sldId="25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6T07:27:54.606" v="4985" actId="1076"/>
          <ac:picMkLst>
            <pc:docMk/>
            <pc:sldMk cId="1365879051" sldId="257"/>
            <ac:picMk id="3" creationId="{466ED28A-EFEE-6140-D400-C51F6FEED5AA}"/>
          </ac:picMkLst>
        </pc:picChg>
      </pc:sldChg>
      <pc:sldChg chg="addSp delSp modSp mod">
        <pc:chgData name="Annette Diender" userId="1a58764c-6998-4d98-a2d0-9fbca477acc9" providerId="ADAL" clId="{D85CE49C-EA34-454D-ADFD-CBC7F6D0832A}" dt="2024-11-06T07:27:30.636" v="4983" actId="1076"/>
        <pc:sldMkLst>
          <pc:docMk/>
          <pc:sldMk cId="809478705" sldId="272"/>
        </pc:sldMkLst>
        <pc:spChg chg="mod">
          <ac:chgData name="Annette Diender" userId="1a58764c-6998-4d98-a2d0-9fbca477acc9" providerId="ADAL" clId="{D85CE49C-EA34-454D-ADFD-CBC7F6D0832A}" dt="2024-11-06T07:27:20.428" v="4981" actId="14100"/>
          <ac:spMkLst>
            <pc:docMk/>
            <pc:sldMk cId="809478705" sldId="272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6T07:27:24.921" v="4982" actId="1076"/>
          <ac:spMkLst>
            <pc:docMk/>
            <pc:sldMk cId="809478705" sldId="272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7:30.636" v="4983" actId="1076"/>
          <ac:spMkLst>
            <pc:docMk/>
            <pc:sldMk cId="809478705" sldId="272"/>
            <ac:spMk id="8" creationId="{FB9465CD-10B2-6DFE-72C9-F0CC1A2229DB}"/>
          </ac:spMkLst>
        </pc:spChg>
        <pc:picChg chg="add del mod">
          <ac:chgData name="Annette Diender" userId="1a58764c-6998-4d98-a2d0-9fbca477acc9" providerId="ADAL" clId="{D85CE49C-EA34-454D-ADFD-CBC7F6D0832A}" dt="2024-10-31T09:25:30.656" v="4197" actId="478"/>
          <ac:picMkLst>
            <pc:docMk/>
            <pc:sldMk cId="809478705" sldId="272"/>
            <ac:picMk id="3" creationId="{6B28C88E-0474-5DA5-ABE8-B9139E406603}"/>
          </ac:picMkLst>
        </pc:picChg>
        <pc:picChg chg="add del mod">
          <ac:chgData name="Annette Diender" userId="1a58764c-6998-4d98-a2d0-9fbca477acc9" providerId="ADAL" clId="{D85CE49C-EA34-454D-ADFD-CBC7F6D0832A}" dt="2024-10-31T13:25:59.963" v="4261" actId="478"/>
          <ac:picMkLst>
            <pc:docMk/>
            <pc:sldMk cId="809478705" sldId="272"/>
            <ac:picMk id="5" creationId="{635FED19-25BA-CA08-05FF-DAE803706656}"/>
          </ac:picMkLst>
        </pc:picChg>
        <pc:picChg chg="add mod">
          <ac:chgData name="Annette Diender" userId="1a58764c-6998-4d98-a2d0-9fbca477acc9" providerId="ADAL" clId="{D85CE49C-EA34-454D-ADFD-CBC7F6D0832A}" dt="2024-11-06T07:27:05.101" v="4978" actId="1076"/>
          <ac:picMkLst>
            <pc:docMk/>
            <pc:sldMk cId="809478705" sldId="272"/>
            <ac:picMk id="10" creationId="{B407753C-61E5-79DB-E713-A5EB4DB98F94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2:24.544" v="5085" actId="6549"/>
        <pc:sldMkLst>
          <pc:docMk/>
          <pc:sldMk cId="4033435640" sldId="273"/>
        </pc:sldMkLst>
        <pc:spChg chg="mod">
          <ac:chgData name="Annette Diender" userId="1a58764c-6998-4d98-a2d0-9fbca477acc9" providerId="ADAL" clId="{D85CE49C-EA34-454D-ADFD-CBC7F6D0832A}" dt="2024-11-06T07:26:37.519" v="4974" actId="1076"/>
          <ac:spMkLst>
            <pc:docMk/>
            <pc:sldMk cId="4033435640" sldId="273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2:24.544" v="5085" actId="6549"/>
          <ac:spMkLst>
            <pc:docMk/>
            <pc:sldMk cId="4033435640" sldId="273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6:46.606" v="4976" actId="1076"/>
          <ac:spMkLst>
            <pc:docMk/>
            <pc:sldMk cId="4033435640" sldId="27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6T07:26:25.859" v="4972" actId="1076"/>
          <ac:picMkLst>
            <pc:docMk/>
            <pc:sldMk cId="4033435640" sldId="273"/>
            <ac:picMk id="3" creationId="{E1137E98-C03C-6108-3C19-A51F15E8AB13}"/>
          </ac:picMkLst>
        </pc:picChg>
      </pc:sldChg>
      <pc:sldChg chg="addSp modSp mod">
        <pc:chgData name="Annette Diender" userId="1a58764c-6998-4d98-a2d0-9fbca477acc9" providerId="ADAL" clId="{D85CE49C-EA34-454D-ADFD-CBC7F6D0832A}" dt="2024-11-06T07:26:15.174" v="4970" actId="1076"/>
        <pc:sldMkLst>
          <pc:docMk/>
          <pc:sldMk cId="3286343904" sldId="274"/>
        </pc:sldMkLst>
        <pc:spChg chg="mod">
          <ac:chgData name="Annette Diender" userId="1a58764c-6998-4d98-a2d0-9fbca477acc9" providerId="ADAL" clId="{D85CE49C-EA34-454D-ADFD-CBC7F6D0832A}" dt="2024-11-06T07:26:03.483" v="4968" actId="1076"/>
          <ac:spMkLst>
            <pc:docMk/>
            <pc:sldMk cId="3286343904" sldId="274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6T07:26:08.960" v="4969" actId="1076"/>
          <ac:spMkLst>
            <pc:docMk/>
            <pc:sldMk cId="3286343904" sldId="274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6:15.174" v="4970" actId="1076"/>
          <ac:spMkLst>
            <pc:docMk/>
            <pc:sldMk cId="3286343904" sldId="27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6T07:25:50.678" v="4966" actId="1076"/>
          <ac:picMkLst>
            <pc:docMk/>
            <pc:sldMk cId="3286343904" sldId="274"/>
            <ac:picMk id="3" creationId="{FC2F3F4B-D00E-24DA-7907-48E7ED8E7F6E}"/>
          </ac:picMkLst>
        </pc:picChg>
      </pc:sldChg>
      <pc:sldChg chg="addSp delSp modSp mod">
        <pc:chgData name="Annette Diender" userId="1a58764c-6998-4d98-a2d0-9fbca477acc9" providerId="ADAL" clId="{D85CE49C-EA34-454D-ADFD-CBC7F6D0832A}" dt="2024-11-06T07:25:23.571" v="4965" actId="1076"/>
        <pc:sldMkLst>
          <pc:docMk/>
          <pc:sldMk cId="3835790026" sldId="275"/>
        </pc:sldMkLst>
        <pc:spChg chg="mod">
          <ac:chgData name="Annette Diender" userId="1a58764c-6998-4d98-a2d0-9fbca477acc9" providerId="ADAL" clId="{D85CE49C-EA34-454D-ADFD-CBC7F6D0832A}" dt="2024-11-06T07:25:11.538" v="4963" actId="14100"/>
          <ac:spMkLst>
            <pc:docMk/>
            <pc:sldMk cId="3835790026" sldId="275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6T07:25:17.003" v="4964" actId="1076"/>
          <ac:spMkLst>
            <pc:docMk/>
            <pc:sldMk cId="3835790026" sldId="275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5:23.571" v="4965" actId="1076"/>
          <ac:spMkLst>
            <pc:docMk/>
            <pc:sldMk cId="3835790026" sldId="275"/>
            <ac:spMk id="8" creationId="{FB9465CD-10B2-6DFE-72C9-F0CC1A2229DB}"/>
          </ac:spMkLst>
        </pc:spChg>
        <pc:picChg chg="add del mod">
          <ac:chgData name="Annette Diender" userId="1a58764c-6998-4d98-a2d0-9fbca477acc9" providerId="ADAL" clId="{D85CE49C-EA34-454D-ADFD-CBC7F6D0832A}" dt="2024-10-31T09:30:05.392" v="4223" actId="478"/>
          <ac:picMkLst>
            <pc:docMk/>
            <pc:sldMk cId="3835790026" sldId="275"/>
            <ac:picMk id="3" creationId="{631B838C-6380-F5BA-0914-C416F49155D2}"/>
          </ac:picMkLst>
        </pc:picChg>
        <pc:picChg chg="add mod">
          <ac:chgData name="Annette Diender" userId="1a58764c-6998-4d98-a2d0-9fbca477acc9" providerId="ADAL" clId="{D85CE49C-EA34-454D-ADFD-CBC7F6D0832A}" dt="2024-11-06T07:24:43.746" v="4960" actId="1076"/>
          <ac:picMkLst>
            <pc:docMk/>
            <pc:sldMk cId="3835790026" sldId="275"/>
            <ac:picMk id="5" creationId="{B7465350-534B-23AA-BCD4-AD0989B560ED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3:26.065" v="5087" actId="2711"/>
        <pc:sldMkLst>
          <pc:docMk/>
          <pc:sldMk cId="1408244545" sldId="276"/>
        </pc:sldMkLst>
        <pc:spChg chg="mod">
          <ac:chgData name="Annette Diender" userId="1a58764c-6998-4d98-a2d0-9fbca477acc9" providerId="ADAL" clId="{D85CE49C-EA34-454D-ADFD-CBC7F6D0832A}" dt="2024-11-06T07:23:13.215" v="4949" actId="1076"/>
          <ac:spMkLst>
            <pc:docMk/>
            <pc:sldMk cId="1408244545" sldId="276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3:26.065" v="5087" actId="2711"/>
          <ac:spMkLst>
            <pc:docMk/>
            <pc:sldMk cId="1408244545" sldId="276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3:37.248" v="4951" actId="1076"/>
          <ac:spMkLst>
            <pc:docMk/>
            <pc:sldMk cId="1408244545" sldId="27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6T07:22:23.315" v="4946" actId="1076"/>
          <ac:picMkLst>
            <pc:docMk/>
            <pc:sldMk cId="1408244545" sldId="276"/>
            <ac:picMk id="3" creationId="{5C1DF154-49F7-7156-4782-CEA0D85E7F9F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7:32.278" v="5108" actId="2711"/>
        <pc:sldMkLst>
          <pc:docMk/>
          <pc:sldMk cId="2112637833" sldId="277"/>
        </pc:sldMkLst>
        <pc:spChg chg="mod">
          <ac:chgData name="Annette Diender" userId="1a58764c-6998-4d98-a2d0-9fbca477acc9" providerId="ADAL" clId="{D85CE49C-EA34-454D-ADFD-CBC7F6D0832A}" dt="2024-11-14T09:33:40.896" v="5088" actId="115"/>
          <ac:spMkLst>
            <pc:docMk/>
            <pc:sldMk cId="2112637833" sldId="277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7:32.278" v="5108" actId="2711"/>
          <ac:spMkLst>
            <pc:docMk/>
            <pc:sldMk cId="2112637833" sldId="277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6T07:24:29.894" v="4959" actId="1076"/>
          <ac:spMkLst>
            <pc:docMk/>
            <pc:sldMk cId="2112637833" sldId="27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6T07:23:58.288" v="4953" actId="1076"/>
          <ac:picMkLst>
            <pc:docMk/>
            <pc:sldMk cId="2112637833" sldId="277"/>
            <ac:picMk id="3" creationId="{5960FD0C-4AC4-25B6-2664-0B79B5BFD37F}"/>
          </ac:picMkLst>
        </pc:picChg>
      </pc:sldChg>
      <pc:sldChg chg="addSp modSp mod">
        <pc:chgData name="Annette Diender" userId="1a58764c-6998-4d98-a2d0-9fbca477acc9" providerId="ADAL" clId="{D85CE49C-EA34-454D-ADFD-CBC7F6D0832A}" dt="2024-11-05T17:01:06.484" v="4945" actId="6549"/>
        <pc:sldMkLst>
          <pc:docMk/>
          <pc:sldMk cId="3474707301" sldId="278"/>
        </pc:sldMkLst>
        <pc:spChg chg="mod">
          <ac:chgData name="Annette Diender" userId="1a58764c-6998-4d98-a2d0-9fbca477acc9" providerId="ADAL" clId="{D85CE49C-EA34-454D-ADFD-CBC7F6D0832A}" dt="2024-11-05T17:00:46.674" v="4942" actId="1076"/>
          <ac:spMkLst>
            <pc:docMk/>
            <pc:sldMk cId="3474707301" sldId="278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5T17:01:06.484" v="4945" actId="6549"/>
          <ac:spMkLst>
            <pc:docMk/>
            <pc:sldMk cId="3474707301" sldId="278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7:00:59.032" v="4944" actId="1076"/>
          <ac:spMkLst>
            <pc:docMk/>
            <pc:sldMk cId="3474707301" sldId="27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7:00:33.790" v="4940" actId="1076"/>
          <ac:picMkLst>
            <pc:docMk/>
            <pc:sldMk cId="3474707301" sldId="278"/>
            <ac:picMk id="3" creationId="{D8691D8C-0F6C-6A2A-BEFD-B4474CC96756}"/>
          </ac:picMkLst>
        </pc:picChg>
      </pc:sldChg>
      <pc:sldChg chg="addSp modSp mod">
        <pc:chgData name="Annette Diender" userId="1a58764c-6998-4d98-a2d0-9fbca477acc9" providerId="ADAL" clId="{D85CE49C-EA34-454D-ADFD-CBC7F6D0832A}" dt="2024-11-05T16:59:40.428" v="4937" actId="1076"/>
        <pc:sldMkLst>
          <pc:docMk/>
          <pc:sldMk cId="3258195376" sldId="279"/>
        </pc:sldMkLst>
        <pc:spChg chg="mod">
          <ac:chgData name="Annette Diender" userId="1a58764c-6998-4d98-a2d0-9fbca477acc9" providerId="ADAL" clId="{D85CE49C-EA34-454D-ADFD-CBC7F6D0832A}" dt="2024-11-05T16:59:26.294" v="4935" actId="1076"/>
          <ac:spMkLst>
            <pc:docMk/>
            <pc:sldMk cId="3258195376" sldId="279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5T16:59:31.234" v="4936" actId="1076"/>
          <ac:spMkLst>
            <pc:docMk/>
            <pc:sldMk cId="3258195376" sldId="279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59:40.428" v="4937" actId="1076"/>
          <ac:spMkLst>
            <pc:docMk/>
            <pc:sldMk cId="3258195376" sldId="279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59:10.590" v="4932" actId="1076"/>
          <ac:picMkLst>
            <pc:docMk/>
            <pc:sldMk cId="3258195376" sldId="279"/>
            <ac:picMk id="3" creationId="{04190B73-685D-0AE7-66C3-B176258D491D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4:32.365" v="5090" actId="20577"/>
        <pc:sldMkLst>
          <pc:docMk/>
          <pc:sldMk cId="965253099" sldId="280"/>
        </pc:sldMkLst>
        <pc:spChg chg="mod">
          <ac:chgData name="Annette Diender" userId="1a58764c-6998-4d98-a2d0-9fbca477acc9" providerId="ADAL" clId="{D85CE49C-EA34-454D-ADFD-CBC7F6D0832A}" dt="2024-11-05T16:58:18.645" v="4928" actId="1076"/>
          <ac:spMkLst>
            <pc:docMk/>
            <pc:sldMk cId="965253099" sldId="280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4:32.365" v="5090" actId="20577"/>
          <ac:spMkLst>
            <pc:docMk/>
            <pc:sldMk cId="965253099" sldId="280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58:34.451" v="4930" actId="1076"/>
          <ac:spMkLst>
            <pc:docMk/>
            <pc:sldMk cId="965253099" sldId="28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58:01.981" v="4925" actId="1076"/>
          <ac:picMkLst>
            <pc:docMk/>
            <pc:sldMk cId="965253099" sldId="280"/>
            <ac:picMk id="3" creationId="{8B3D4298-5156-53B9-D76D-D65C24053ABE}"/>
          </ac:picMkLst>
        </pc:picChg>
      </pc:sldChg>
      <pc:sldChg chg="del">
        <pc:chgData name="Annette Diender" userId="1a58764c-6998-4d98-a2d0-9fbca477acc9" providerId="ADAL" clId="{D85CE49C-EA34-454D-ADFD-CBC7F6D0832A}" dt="2024-08-27T15:44:46.495" v="35" actId="47"/>
        <pc:sldMkLst>
          <pc:docMk/>
          <pc:sldMk cId="3255378218" sldId="281"/>
        </pc:sldMkLst>
      </pc:sldChg>
      <pc:sldChg chg="addSp modSp mod">
        <pc:chgData name="Annette Diender" userId="1a58764c-6998-4d98-a2d0-9fbca477acc9" providerId="ADAL" clId="{D85CE49C-EA34-454D-ADFD-CBC7F6D0832A}" dt="2024-11-14T09:37:15.473" v="5107" actId="2711"/>
        <pc:sldMkLst>
          <pc:docMk/>
          <pc:sldMk cId="3550924421" sldId="282"/>
        </pc:sldMkLst>
        <pc:spChg chg="mod">
          <ac:chgData name="Annette Diender" userId="1a58764c-6998-4d98-a2d0-9fbca477acc9" providerId="ADAL" clId="{D85CE49C-EA34-454D-ADFD-CBC7F6D0832A}" dt="2024-11-05T16:56:17.588" v="4913" actId="1076"/>
          <ac:spMkLst>
            <pc:docMk/>
            <pc:sldMk cId="3550924421" sldId="282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7:15.473" v="5107" actId="2711"/>
          <ac:spMkLst>
            <pc:docMk/>
            <pc:sldMk cId="3550924421" sldId="282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14T09:35:14.538" v="5094" actId="1076"/>
          <ac:spMkLst>
            <pc:docMk/>
            <pc:sldMk cId="3550924421" sldId="28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0-31T13:27:58.999" v="4271"/>
          <ac:picMkLst>
            <pc:docMk/>
            <pc:sldMk cId="3550924421" sldId="282"/>
            <ac:picMk id="3" creationId="{2FAA5AC4-2EF1-3781-F5CF-39CB506CFCF5}"/>
          </ac:picMkLst>
        </pc:picChg>
        <pc:picChg chg="add mod">
          <ac:chgData name="Annette Diender" userId="1a58764c-6998-4d98-a2d0-9fbca477acc9" providerId="ADAL" clId="{D85CE49C-EA34-454D-ADFD-CBC7F6D0832A}" dt="2024-11-05T16:55:57.817" v="4910" actId="1076"/>
          <ac:picMkLst>
            <pc:docMk/>
            <pc:sldMk cId="3550924421" sldId="282"/>
            <ac:picMk id="5" creationId="{B1C37C26-0D1C-9D58-4724-48D1987F0A54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7:06.985" v="5106" actId="2711"/>
        <pc:sldMkLst>
          <pc:docMk/>
          <pc:sldMk cId="2834879074" sldId="283"/>
        </pc:sldMkLst>
        <pc:spChg chg="mod">
          <ac:chgData name="Annette Diender" userId="1a58764c-6998-4d98-a2d0-9fbca477acc9" providerId="ADAL" clId="{D85CE49C-EA34-454D-ADFD-CBC7F6D0832A}" dt="2024-11-14T09:35:52.194" v="5098" actId="115"/>
          <ac:spMkLst>
            <pc:docMk/>
            <pc:sldMk cId="2834879074" sldId="283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7:06.985" v="5106" actId="2711"/>
          <ac:spMkLst>
            <pc:docMk/>
            <pc:sldMk cId="2834879074" sldId="283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43:49.228" v="4908" actId="1076"/>
          <ac:spMkLst>
            <pc:docMk/>
            <pc:sldMk cId="2834879074" sldId="28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43:05.233" v="4902" actId="1076"/>
          <ac:picMkLst>
            <pc:docMk/>
            <pc:sldMk cId="2834879074" sldId="283"/>
            <ac:picMk id="3" creationId="{3A420562-A364-B2B9-F8A5-8A6B491866CF}"/>
          </ac:picMkLst>
        </pc:picChg>
        <pc:picChg chg="add mod">
          <ac:chgData name="Annette Diender" userId="1a58764c-6998-4d98-a2d0-9fbca477acc9" providerId="ADAL" clId="{D85CE49C-EA34-454D-ADFD-CBC7F6D0832A}" dt="2024-10-31T13:50:40.904" v="4439"/>
          <ac:picMkLst>
            <pc:docMk/>
            <pc:sldMk cId="2834879074" sldId="283"/>
            <ac:picMk id="5" creationId="{2BE8FFAE-6B1F-0D13-8AC4-0EDE5430069E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6:07.443" v="5099" actId="20577"/>
        <pc:sldMkLst>
          <pc:docMk/>
          <pc:sldMk cId="2600168592" sldId="284"/>
        </pc:sldMkLst>
        <pc:spChg chg="mod">
          <ac:chgData name="Annette Diender" userId="1a58764c-6998-4d98-a2d0-9fbca477acc9" providerId="ADAL" clId="{D85CE49C-EA34-454D-ADFD-CBC7F6D0832A}" dt="2024-11-05T16:41:55.750" v="4893" actId="1076"/>
          <ac:spMkLst>
            <pc:docMk/>
            <pc:sldMk cId="2600168592" sldId="284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6:07.443" v="5099" actId="20577"/>
          <ac:spMkLst>
            <pc:docMk/>
            <pc:sldMk cId="2600168592" sldId="284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42:20.002" v="4895" actId="1076"/>
          <ac:spMkLst>
            <pc:docMk/>
            <pc:sldMk cId="2600168592" sldId="28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41:08.738" v="4890" actId="1076"/>
          <ac:picMkLst>
            <pc:docMk/>
            <pc:sldMk cId="2600168592" sldId="284"/>
            <ac:picMk id="3" creationId="{B6F39890-696B-A6BC-CE25-EA065EA5E5F5}"/>
          </ac:picMkLst>
        </pc:picChg>
      </pc:sldChg>
      <pc:sldChg chg="addSp modSp mod">
        <pc:chgData name="Annette Diender" userId="1a58764c-6998-4d98-a2d0-9fbca477acc9" providerId="ADAL" clId="{D85CE49C-EA34-454D-ADFD-CBC7F6D0832A}" dt="2024-11-14T09:36:49.703" v="5105" actId="2711"/>
        <pc:sldMkLst>
          <pc:docMk/>
          <pc:sldMk cId="3840426029" sldId="285"/>
        </pc:sldMkLst>
        <pc:spChg chg="mod">
          <ac:chgData name="Annette Diender" userId="1a58764c-6998-4d98-a2d0-9fbca477acc9" providerId="ADAL" clId="{D85CE49C-EA34-454D-ADFD-CBC7F6D0832A}" dt="2024-11-14T09:36:20.067" v="5100" actId="115"/>
          <ac:spMkLst>
            <pc:docMk/>
            <pc:sldMk cId="3840426029" sldId="285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14T09:36:49.703" v="5105" actId="2711"/>
          <ac:spMkLst>
            <pc:docMk/>
            <pc:sldMk cId="3840426029" sldId="285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39:49.670" v="4886" actId="1076"/>
          <ac:spMkLst>
            <pc:docMk/>
            <pc:sldMk cId="3840426029" sldId="28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38:31.484" v="4871" actId="1076"/>
          <ac:picMkLst>
            <pc:docMk/>
            <pc:sldMk cId="3840426029" sldId="285"/>
            <ac:picMk id="3" creationId="{EFA9DC8B-4B42-CE2C-EA05-C04831C4533B}"/>
          </ac:picMkLst>
        </pc:picChg>
      </pc:sldChg>
      <pc:sldChg chg="addSp modSp add mod">
        <pc:chgData name="Annette Diender" userId="1a58764c-6998-4d98-a2d0-9fbca477acc9" providerId="ADAL" clId="{D85CE49C-EA34-454D-ADFD-CBC7F6D0832A}" dt="2024-11-14T09:34:49.521" v="5092" actId="20577"/>
        <pc:sldMkLst>
          <pc:docMk/>
          <pc:sldMk cId="3238646723" sldId="286"/>
        </pc:sldMkLst>
        <pc:spChg chg="mod">
          <ac:chgData name="Annette Diender" userId="1a58764c-6998-4d98-a2d0-9fbca477acc9" providerId="ADAL" clId="{D85CE49C-EA34-454D-ADFD-CBC7F6D0832A}" dt="2024-11-14T09:34:49.521" v="5092" actId="20577"/>
          <ac:spMkLst>
            <pc:docMk/>
            <pc:sldMk cId="3238646723" sldId="286"/>
            <ac:spMk id="6" creationId="{2AAEA834-24ED-8759-232E-2497E916C8E4}"/>
          </ac:spMkLst>
        </pc:spChg>
        <pc:spChg chg="mod">
          <ac:chgData name="Annette Diender" userId="1a58764c-6998-4d98-a2d0-9fbca477acc9" providerId="ADAL" clId="{D85CE49C-EA34-454D-ADFD-CBC7F6D0832A}" dt="2024-11-05T16:57:29.690" v="4922" actId="1076"/>
          <ac:spMkLst>
            <pc:docMk/>
            <pc:sldMk cId="3238646723" sldId="286"/>
            <ac:spMk id="7" creationId="{B93680DF-0770-C688-883F-28892C5CC30E}"/>
          </ac:spMkLst>
        </pc:spChg>
        <pc:spChg chg="mod">
          <ac:chgData name="Annette Diender" userId="1a58764c-6998-4d98-a2d0-9fbca477acc9" providerId="ADAL" clId="{D85CE49C-EA34-454D-ADFD-CBC7F6D0832A}" dt="2024-11-05T16:57:37.672" v="4923" actId="1076"/>
          <ac:spMkLst>
            <pc:docMk/>
            <pc:sldMk cId="3238646723" sldId="28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D85CE49C-EA34-454D-ADFD-CBC7F6D0832A}" dt="2024-11-05T16:56:48.974" v="4917" actId="1076"/>
          <ac:picMkLst>
            <pc:docMk/>
            <pc:sldMk cId="3238646723" sldId="286"/>
            <ac:picMk id="3" creationId="{609F9529-DAB0-F6F4-82CA-5D1CFB6489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1675607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 Energie, Water &amp; Veiligheid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  <p:pic>
        <p:nvPicPr>
          <p:cNvPr id="3" name="Afbeelding 2" descr="Afbeelding met hemel, kleding, tekenfilm, schoeisel&#10;&#10;Automatisch gegenereerde beschrijving">
            <a:extLst>
              <a:ext uri="{FF2B5EF4-FFF2-40B4-BE49-F238E27FC236}">
                <a16:creationId xmlns:a16="http://schemas.microsoft.com/office/drawing/2014/main" id="{1562A1FF-EDFE-608D-25CA-C11F2265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0" y="671499"/>
            <a:ext cx="5515002" cy="5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265" y="353035"/>
            <a:ext cx="5214136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controleert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monteur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de laadpalen het goed doen?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214" y="2755515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Hij/zij gaat er elke dag langs om te controleren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Gebruikers bellen de monteur als de laadpaal kapot is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De monteur kan het op afstand controleren en gaat er af en toe langs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20214" y="4580625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buitenshuis, telefoon&#10;&#10;Automatisch gegenereerde beschrijving">
            <a:extLst>
              <a:ext uri="{FF2B5EF4-FFF2-40B4-BE49-F238E27FC236}">
                <a16:creationId xmlns:a16="http://schemas.microsoft.com/office/drawing/2014/main" id="{04190B73-685D-0AE7-66C3-B176258D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5" y="1147396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599" y="547289"/>
            <a:ext cx="6140411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de dijken te versterken is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 manager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nodig. Waarom?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215" y="2824787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Omdat we zeker willen weten dat de dijken sterk genoeg zijn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Omdat er veel bij komt kijken: techniek, natuur, geld, omwonenden. Daarvoor is een manager nodig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Omdat een manager moet controleren of de medewerkers wel doorwerken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97913" y="375778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8B3D4298-5156-53B9-D76D-D65C2405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3" y="599256"/>
            <a:ext cx="6504878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is het werk van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cyber-security specialisten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 belangrijk?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761" y="2661311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zorgen dat onze computers sneller werken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zorgen ervoor dat onze computers niet gestolen worden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Ze beschermen ons tegen online gevaren, zoals het stelen van persoonlijke informatie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08702" y="448013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computer, kleding, overdekt&#10;&#10;Automatisch gegenereerde beschrijving">
            <a:extLst>
              <a:ext uri="{FF2B5EF4-FFF2-40B4-BE49-F238E27FC236}">
                <a16:creationId xmlns:a16="http://schemas.microsoft.com/office/drawing/2014/main" id="{609F9529-DAB0-F6F4-82CA-5D1CFB64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517" y="488644"/>
            <a:ext cx="6445995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rechercheur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927" y="1946744"/>
            <a:ext cx="5906259" cy="3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Ze rijden rond in politieauto's en controleren of mensen zich aan de snelheid houden.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Ze geven computers en telefoons een update zodat alles sneller werkt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Ze zoeken op het internet naar sporen van misdaden, zoals hackers en fraudeurs.</a:t>
            </a:r>
            <a:endParaRPr lang="nl-NL" altLang="nl-NL" sz="2400" dirty="0"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426927" y="428429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persoon, kleding, bureau, Menselijk gezicht&#10;&#10;Automatisch gegenereerde beschrijving">
            <a:extLst>
              <a:ext uri="{FF2B5EF4-FFF2-40B4-BE49-F238E27FC236}">
                <a16:creationId xmlns:a16="http://schemas.microsoft.com/office/drawing/2014/main" id="{B1C37C26-0D1C-9D58-4724-48D1987F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4" y="1170878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004" y="326978"/>
            <a:ext cx="6841055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moet je vooral kunnen en weten om een goede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sluiswachter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 zijn in Nederland?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004" y="2759506"/>
            <a:ext cx="6363193" cy="409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Je moet boten veilig door de sluizen helpen en weten hoe je de waterstanden regelt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Je moet goed kunnen zwemmen en alle vissoorten kennen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Je moet kunnen voorspellen wanneer het gaat regenen en sneeuwen 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426927" y="271532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3A420562-A364-B2B9-F8A5-8A6B4918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913" y="360200"/>
            <a:ext cx="6757928" cy="35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O</a:t>
            </a:r>
            <a:r>
              <a:rPr 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ntwikkelaars van duurzame technologieën 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bedenken nieuwe uitvindingen die goed zijn voor de aarde en de natuur. Wat is een goed voorbeeld?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913" y="3788069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elektrische auto met zonnepanelen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spiegel die complimentjes geeft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nieuw </a:t>
            </a:r>
            <a:r>
              <a:rPr lang="nl-NL" altLang="nl-NL" sz="2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 media-platform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97913" y="376063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enselijk gezicht, meubels&#10;&#10;Automatisch gegenereerde beschrijving">
            <a:extLst>
              <a:ext uri="{FF2B5EF4-FFF2-40B4-BE49-F238E27FC236}">
                <a16:creationId xmlns:a16="http://schemas.microsoft.com/office/drawing/2014/main" id="{B6F39890-696B-A6BC-CE25-EA065EA5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5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713" y="335417"/>
            <a:ext cx="6396261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zijn klanten blij met het werk van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installateur van warmtepompen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440" y="2639212"/>
            <a:ext cx="6304155" cy="3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Omdat de installateur ervoor zorgt dat hun huis lekker warm is en ze minder energie verbruiken.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Omdat de installateur zorgt dat mensen gratis warm water kunnen oppompen in hun eigen tuin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Omdat de installateur zorgt dat het dak nooit meer gaat lekken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464425" y="259414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EFA9DC8B-4B42-CE2C-EA05-C04831C4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069" y="430553"/>
            <a:ext cx="6304931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waterbouwkundige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894" y="2393927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Dijken en tunnels onder water bouwen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Waterleidingen in huizen aanleggen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Surfplanken en zeilboten bouwen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239392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Menselijk gezicht, kleding, boek&#10;&#10;Automatisch gegenereerde beschrijving">
            <a:extLst>
              <a:ext uri="{FF2B5EF4-FFF2-40B4-BE49-F238E27FC236}">
                <a16:creationId xmlns:a16="http://schemas.microsoft.com/office/drawing/2014/main" id="{466ED28A-EFEE-6140-D400-C51F6FEED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1215359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85" y="619350"/>
            <a:ext cx="6211228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komt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monteur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boven in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windmolen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een reparatie uit te voeren?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85" y="3173847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een helikopter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b</a:t>
            </a: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uitenlangs omhoog te klimmen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Met een trap of een lift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409147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hemel, windmolen, persoon, buitenshuis&#10;&#10;Automatisch gegenereerde beschrijving">
            <a:extLst>
              <a:ext uri="{FF2B5EF4-FFF2-40B4-BE49-F238E27FC236}">
                <a16:creationId xmlns:a16="http://schemas.microsoft.com/office/drawing/2014/main" id="{B407753C-61E5-79DB-E713-A5EB4DB9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3" y="1351155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935" y="696283"/>
            <a:ext cx="5712900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er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storing is in een computernetwerk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moet dat dan oplossen?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255" y="3214897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 moet je zelf doen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 doet de netwerkbeheerder  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 doet de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helpdeskmedewerker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60531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computer&#10;&#10;Automatisch gegenereerde beschrijving">
            <a:extLst>
              <a:ext uri="{FF2B5EF4-FFF2-40B4-BE49-F238E27FC236}">
                <a16:creationId xmlns:a16="http://schemas.microsoft.com/office/drawing/2014/main" id="{E1137E98-C03C-6108-3C19-A51F15E8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543" y="631890"/>
            <a:ext cx="6657278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het beroep van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installateur van zonnepanelen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gevaarlijk?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87" y="2595469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Nee, want zonnepanelen wegen weinig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Nee, want installateurs dragen altijd een helm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beetje. Als je met elektriciteit werkt op het dak, moet je voorzichtig zijn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92746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hemel, persoon, kleding, buitenshuis&#10;&#10;Automatisch gegenereerde beschrijving">
            <a:extLst>
              <a:ext uri="{FF2B5EF4-FFF2-40B4-BE49-F238E27FC236}">
                <a16:creationId xmlns:a16="http://schemas.microsoft.com/office/drawing/2014/main" id="{FC2F3F4B-D00E-24DA-7907-48E7ED8E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2" y="346697"/>
            <a:ext cx="5341432" cy="35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procesoperator in een energiecentrale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zorgt dat alle machines goed werken. Welke apparaten gebruikt hij/zij het meest?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842" y="3886079"/>
            <a:ext cx="5906259" cy="2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boormachine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gereedschapskist met hamers, schroevendraaiers, beitels enzovoorts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computerscherm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850842" y="521512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B7465350-534B-23AA-BCD4-AD0989B5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9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50" y="356839"/>
            <a:ext cx="6864806" cy="35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Een </a:t>
            </a:r>
            <a:r>
              <a:rPr 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adviseur duurzame woningen 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helpt mensen om hun huis </a:t>
            </a:r>
            <a:r>
              <a:rPr lang="nl-NL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milieu-vriendelijker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te maken. Wat zou een adviseur duurzame woningen bijvoorbeeld aanraden?</a:t>
            </a:r>
            <a:endParaRPr lang="nl-NL" altLang="nl-NL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112" y="3566255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Meer lichtjes ophangen om het huis mooier te maken.</a:t>
            </a:r>
          </a:p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Isoleren van de muren en ramen om energie te besparen</a:t>
            </a:r>
          </a:p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Alleen in de winter de verwarming gebruiken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82481" y="448501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5C1DF154-49F7-7156-4782-CEA0D85E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51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845" y="174617"/>
            <a:ext cx="5664818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een belangrijke taak van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medewerker van een kerncentrale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845" y="2783591"/>
            <a:ext cx="5906259" cy="24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Zorgen dat de steenkool op tijd wordt bijgevuld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Zorgen dat de centrale veilig blijft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Huizen aansluiten op het elektriciteitsnet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887845" y="364824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wolk, hemel, Krachtcentrale, water&#10;&#10;Automatisch gegenereerde beschrijving">
            <a:extLst>
              <a:ext uri="{FF2B5EF4-FFF2-40B4-BE49-F238E27FC236}">
                <a16:creationId xmlns:a16="http://schemas.microsoft.com/office/drawing/2014/main" id="{5960FD0C-4AC4-25B6-2664-0B79B5BF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6" y="1184087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398533"/>
            <a:ext cx="640079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eeft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inspecteur buitengebied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technische kennis nodig?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2348181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Nee, hij/zij heeft alleen verstand van natuur en water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beetje, hij/zij moet goede foto’s kunnen maken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Ja, hij/zij moet controleren of installaties zoals waterpompen en sluizen het goed doen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91201" y="418951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buitenshuis, Modeaccessoire&#10;&#10;Automatisch gegenereerde beschrijving">
            <a:extLst>
              <a:ext uri="{FF2B5EF4-FFF2-40B4-BE49-F238E27FC236}">
                <a16:creationId xmlns:a16="http://schemas.microsoft.com/office/drawing/2014/main" id="{D8691D8C-0F6C-6A2A-BEFD-B4474CC9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2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653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Energie, Water &amp; Veiligheid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3</cp:revision>
  <dcterms:created xsi:type="dcterms:W3CDTF">2024-03-20T13:00:32Z</dcterms:created>
  <dcterms:modified xsi:type="dcterms:W3CDTF">2024-11-14T09:37:41Z</dcterms:modified>
</cp:coreProperties>
</file>