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62" r:id="rId6"/>
    <p:sldId id="259" r:id="rId7"/>
    <p:sldId id="263" r:id="rId8"/>
    <p:sldId id="264" r:id="rId9"/>
    <p:sldId id="265" r:id="rId10"/>
    <p:sldId id="269" r:id="rId11"/>
    <p:sldId id="266" r:id="rId12"/>
    <p:sldId id="261" r:id="rId13"/>
    <p:sldId id="267" r:id="rId14"/>
    <p:sldId id="268" r:id="rId15"/>
    <p:sldId id="270" r:id="rId16"/>
    <p:sldId id="271" r:id="rId1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FFFF00"/>
    <a:srgbClr val="FFFFCC"/>
    <a:srgbClr val="FF33CC"/>
    <a:srgbClr val="FF99FF"/>
    <a:srgbClr val="FF7C80"/>
    <a:srgbClr val="CC0000"/>
    <a:srgbClr val="CCFF99"/>
    <a:srgbClr val="33CC33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3634AE-C560-4A89-8CAC-4D87DA76CE9F}" v="15" dt="2024-12-10T10:48:35.4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tte Diender" userId="1a58764c-6998-4d98-a2d0-9fbca477acc9" providerId="ADAL" clId="{9E3634AE-C560-4A89-8CAC-4D87DA76CE9F}"/>
    <pc:docChg chg="custSel modSld">
      <pc:chgData name="Annette Diender" userId="1a58764c-6998-4d98-a2d0-9fbca477acc9" providerId="ADAL" clId="{9E3634AE-C560-4A89-8CAC-4D87DA76CE9F}" dt="2024-12-10T10:48:44.051" v="46" actId="1076"/>
      <pc:docMkLst>
        <pc:docMk/>
      </pc:docMkLst>
      <pc:sldChg chg="addSp delSp modSp mod delAnim modAnim">
        <pc:chgData name="Annette Diender" userId="1a58764c-6998-4d98-a2d0-9fbca477acc9" providerId="ADAL" clId="{9E3634AE-C560-4A89-8CAC-4D87DA76CE9F}" dt="2024-12-10T10:46:20.854" v="5" actId="1076"/>
        <pc:sldMkLst>
          <pc:docMk/>
          <pc:sldMk cId="4013919761" sldId="257"/>
        </pc:sldMkLst>
        <pc:spChg chg="add mod">
          <ac:chgData name="Annette Diender" userId="1a58764c-6998-4d98-a2d0-9fbca477acc9" providerId="ADAL" clId="{9E3634AE-C560-4A89-8CAC-4D87DA76CE9F}" dt="2024-12-10T10:46:20.854" v="5" actId="1076"/>
          <ac:spMkLst>
            <pc:docMk/>
            <pc:sldMk cId="4013919761" sldId="257"/>
            <ac:spMk id="4" creationId="{1E1A4B04-C984-0FA8-7986-4F45A7ABFD57}"/>
          </ac:spMkLst>
        </pc:spChg>
        <pc:spChg chg="add mod">
          <ac:chgData name="Annette Diender" userId="1a58764c-6998-4d98-a2d0-9fbca477acc9" providerId="ADAL" clId="{9E3634AE-C560-4A89-8CAC-4D87DA76CE9F}" dt="2024-12-10T10:46:20.854" v="5" actId="1076"/>
          <ac:spMkLst>
            <pc:docMk/>
            <pc:sldMk cId="4013919761" sldId="257"/>
            <ac:spMk id="5" creationId="{C1B1702C-5C1F-2998-7FBD-94F9242B8663}"/>
          </ac:spMkLst>
        </pc:spChg>
        <pc:spChg chg="add mod">
          <ac:chgData name="Annette Diender" userId="1a58764c-6998-4d98-a2d0-9fbca477acc9" providerId="ADAL" clId="{9E3634AE-C560-4A89-8CAC-4D87DA76CE9F}" dt="2024-12-10T10:46:20.854" v="5" actId="1076"/>
          <ac:spMkLst>
            <pc:docMk/>
            <pc:sldMk cId="4013919761" sldId="257"/>
            <ac:spMk id="6" creationId="{F526694D-00C1-4180-24A4-BF352227332D}"/>
          </ac:spMkLst>
        </pc:spChg>
        <pc:spChg chg="add mod">
          <ac:chgData name="Annette Diender" userId="1a58764c-6998-4d98-a2d0-9fbca477acc9" providerId="ADAL" clId="{9E3634AE-C560-4A89-8CAC-4D87DA76CE9F}" dt="2024-12-10T10:46:20.854" v="5" actId="1076"/>
          <ac:spMkLst>
            <pc:docMk/>
            <pc:sldMk cId="4013919761" sldId="257"/>
            <ac:spMk id="8" creationId="{8F05F10C-04F0-FA0D-156B-69AE8C7E000D}"/>
          </ac:spMkLst>
        </pc:spChg>
        <pc:spChg chg="add mod">
          <ac:chgData name="Annette Diender" userId="1a58764c-6998-4d98-a2d0-9fbca477acc9" providerId="ADAL" clId="{9E3634AE-C560-4A89-8CAC-4D87DA76CE9F}" dt="2024-12-10T10:46:20.854" v="5" actId="1076"/>
          <ac:spMkLst>
            <pc:docMk/>
            <pc:sldMk cId="4013919761" sldId="257"/>
            <ac:spMk id="9" creationId="{6B2B1F8A-DB6E-5B1C-4C43-DDCE7BFCAB33}"/>
          </ac:spMkLst>
        </pc:spChg>
        <pc:spChg chg="add mod">
          <ac:chgData name="Annette Diender" userId="1a58764c-6998-4d98-a2d0-9fbca477acc9" providerId="ADAL" clId="{9E3634AE-C560-4A89-8CAC-4D87DA76CE9F}" dt="2024-12-10T10:46:20.854" v="5" actId="1076"/>
          <ac:spMkLst>
            <pc:docMk/>
            <pc:sldMk cId="4013919761" sldId="257"/>
            <ac:spMk id="10" creationId="{ECEBD571-46B8-97D4-EB23-99ACE2711737}"/>
          </ac:spMkLst>
        </pc:spChg>
        <pc:picChg chg="del">
          <ac:chgData name="Annette Diender" userId="1a58764c-6998-4d98-a2d0-9fbca477acc9" providerId="ADAL" clId="{9E3634AE-C560-4A89-8CAC-4D87DA76CE9F}" dt="2024-12-10T10:46:05.982" v="3" actId="478"/>
          <ac:picMkLst>
            <pc:docMk/>
            <pc:sldMk cId="4013919761" sldId="257"/>
            <ac:picMk id="7" creationId="{F7760E48-3B4B-8E33-972B-001989B884DF}"/>
          </ac:picMkLst>
        </pc:picChg>
      </pc:sldChg>
      <pc:sldChg chg="addSp delSp modSp mod delAnim modAnim">
        <pc:chgData name="Annette Diender" userId="1a58764c-6998-4d98-a2d0-9fbca477acc9" providerId="ADAL" clId="{9E3634AE-C560-4A89-8CAC-4D87DA76CE9F}" dt="2024-12-10T10:46:02.690" v="2" actId="1076"/>
        <pc:sldMkLst>
          <pc:docMk/>
          <pc:sldMk cId="3181862931" sldId="258"/>
        </pc:sldMkLst>
        <pc:spChg chg="add mod">
          <ac:chgData name="Annette Diender" userId="1a58764c-6998-4d98-a2d0-9fbca477acc9" providerId="ADAL" clId="{9E3634AE-C560-4A89-8CAC-4D87DA76CE9F}" dt="2024-12-10T10:46:02.690" v="2" actId="1076"/>
          <ac:spMkLst>
            <pc:docMk/>
            <pc:sldMk cId="3181862931" sldId="258"/>
            <ac:spMk id="5" creationId="{DE414BBC-4B9E-7201-0C09-151D744F12FF}"/>
          </ac:spMkLst>
        </pc:spChg>
        <pc:spChg chg="add mod">
          <ac:chgData name="Annette Diender" userId="1a58764c-6998-4d98-a2d0-9fbca477acc9" providerId="ADAL" clId="{9E3634AE-C560-4A89-8CAC-4D87DA76CE9F}" dt="2024-12-10T10:46:02.690" v="2" actId="1076"/>
          <ac:spMkLst>
            <pc:docMk/>
            <pc:sldMk cId="3181862931" sldId="258"/>
            <ac:spMk id="6" creationId="{E2905724-4071-3E7A-A651-5CD9FD05A37D}"/>
          </ac:spMkLst>
        </pc:spChg>
        <pc:spChg chg="add mod">
          <ac:chgData name="Annette Diender" userId="1a58764c-6998-4d98-a2d0-9fbca477acc9" providerId="ADAL" clId="{9E3634AE-C560-4A89-8CAC-4D87DA76CE9F}" dt="2024-12-10T10:46:02.690" v="2" actId="1076"/>
          <ac:spMkLst>
            <pc:docMk/>
            <pc:sldMk cId="3181862931" sldId="258"/>
            <ac:spMk id="7" creationId="{9181B689-45F2-71ED-2D67-7FAF26D4CBB6}"/>
          </ac:spMkLst>
        </pc:spChg>
        <pc:spChg chg="add mod">
          <ac:chgData name="Annette Diender" userId="1a58764c-6998-4d98-a2d0-9fbca477acc9" providerId="ADAL" clId="{9E3634AE-C560-4A89-8CAC-4D87DA76CE9F}" dt="2024-12-10T10:46:02.690" v="2" actId="1076"/>
          <ac:spMkLst>
            <pc:docMk/>
            <pc:sldMk cId="3181862931" sldId="258"/>
            <ac:spMk id="8" creationId="{09C18936-D64C-9628-3B7F-7538E7126A0A}"/>
          </ac:spMkLst>
        </pc:spChg>
        <pc:spChg chg="add mod">
          <ac:chgData name="Annette Diender" userId="1a58764c-6998-4d98-a2d0-9fbca477acc9" providerId="ADAL" clId="{9E3634AE-C560-4A89-8CAC-4D87DA76CE9F}" dt="2024-12-10T10:46:02.690" v="2" actId="1076"/>
          <ac:spMkLst>
            <pc:docMk/>
            <pc:sldMk cId="3181862931" sldId="258"/>
            <ac:spMk id="9" creationId="{5399F71B-73B7-FB57-C25B-E83E94C64391}"/>
          </ac:spMkLst>
        </pc:spChg>
        <pc:spChg chg="add mod">
          <ac:chgData name="Annette Diender" userId="1a58764c-6998-4d98-a2d0-9fbca477acc9" providerId="ADAL" clId="{9E3634AE-C560-4A89-8CAC-4D87DA76CE9F}" dt="2024-12-10T10:46:02.690" v="2" actId="1076"/>
          <ac:spMkLst>
            <pc:docMk/>
            <pc:sldMk cId="3181862931" sldId="258"/>
            <ac:spMk id="10" creationId="{1D69B160-3DF4-CF05-6F2E-81AF49372CD1}"/>
          </ac:spMkLst>
        </pc:spChg>
        <pc:picChg chg="del">
          <ac:chgData name="Annette Diender" userId="1a58764c-6998-4d98-a2d0-9fbca477acc9" providerId="ADAL" clId="{9E3634AE-C560-4A89-8CAC-4D87DA76CE9F}" dt="2024-12-10T10:45:53.318" v="0" actId="478"/>
          <ac:picMkLst>
            <pc:docMk/>
            <pc:sldMk cId="3181862931" sldId="258"/>
            <ac:picMk id="4" creationId="{4F565FB9-B032-2F50-2EB5-87BE437C7D4D}"/>
          </ac:picMkLst>
        </pc:picChg>
      </pc:sldChg>
      <pc:sldChg chg="addSp delSp modSp mod delAnim modAnim">
        <pc:chgData name="Annette Diender" userId="1a58764c-6998-4d98-a2d0-9fbca477acc9" providerId="ADAL" clId="{9E3634AE-C560-4A89-8CAC-4D87DA76CE9F}" dt="2024-12-10T10:46:59.513" v="15" actId="1076"/>
        <pc:sldMkLst>
          <pc:docMk/>
          <pc:sldMk cId="3394005926" sldId="259"/>
        </pc:sldMkLst>
        <pc:spChg chg="add mod">
          <ac:chgData name="Annette Diender" userId="1a58764c-6998-4d98-a2d0-9fbca477acc9" providerId="ADAL" clId="{9E3634AE-C560-4A89-8CAC-4D87DA76CE9F}" dt="2024-12-10T10:46:59.513" v="15" actId="1076"/>
          <ac:spMkLst>
            <pc:docMk/>
            <pc:sldMk cId="3394005926" sldId="259"/>
            <ac:spMk id="4" creationId="{E3002720-0AFD-DBFF-41D2-4DB4B1FE7052}"/>
          </ac:spMkLst>
        </pc:spChg>
        <pc:spChg chg="add mod">
          <ac:chgData name="Annette Diender" userId="1a58764c-6998-4d98-a2d0-9fbca477acc9" providerId="ADAL" clId="{9E3634AE-C560-4A89-8CAC-4D87DA76CE9F}" dt="2024-12-10T10:46:59.513" v="15" actId="1076"/>
          <ac:spMkLst>
            <pc:docMk/>
            <pc:sldMk cId="3394005926" sldId="259"/>
            <ac:spMk id="6" creationId="{96ABB33F-6BEB-0F70-CD86-CAD901BA3377}"/>
          </ac:spMkLst>
        </pc:spChg>
        <pc:spChg chg="add mod">
          <ac:chgData name="Annette Diender" userId="1a58764c-6998-4d98-a2d0-9fbca477acc9" providerId="ADAL" clId="{9E3634AE-C560-4A89-8CAC-4D87DA76CE9F}" dt="2024-12-10T10:46:59.513" v="15" actId="1076"/>
          <ac:spMkLst>
            <pc:docMk/>
            <pc:sldMk cId="3394005926" sldId="259"/>
            <ac:spMk id="7" creationId="{301F2D7D-DA77-8790-A3F2-C6427EDD0111}"/>
          </ac:spMkLst>
        </pc:spChg>
        <pc:spChg chg="add mod">
          <ac:chgData name="Annette Diender" userId="1a58764c-6998-4d98-a2d0-9fbca477acc9" providerId="ADAL" clId="{9E3634AE-C560-4A89-8CAC-4D87DA76CE9F}" dt="2024-12-10T10:46:59.513" v="15" actId="1076"/>
          <ac:spMkLst>
            <pc:docMk/>
            <pc:sldMk cId="3394005926" sldId="259"/>
            <ac:spMk id="8" creationId="{8EC4B086-5143-5A4C-3377-7E97ACFB3426}"/>
          </ac:spMkLst>
        </pc:spChg>
        <pc:spChg chg="add mod">
          <ac:chgData name="Annette Diender" userId="1a58764c-6998-4d98-a2d0-9fbca477acc9" providerId="ADAL" clId="{9E3634AE-C560-4A89-8CAC-4D87DA76CE9F}" dt="2024-12-10T10:46:59.513" v="15" actId="1076"/>
          <ac:spMkLst>
            <pc:docMk/>
            <pc:sldMk cId="3394005926" sldId="259"/>
            <ac:spMk id="9" creationId="{A08DFB7E-3452-BFA8-B3A9-FA6EABF36D6C}"/>
          </ac:spMkLst>
        </pc:spChg>
        <pc:spChg chg="add mod">
          <ac:chgData name="Annette Diender" userId="1a58764c-6998-4d98-a2d0-9fbca477acc9" providerId="ADAL" clId="{9E3634AE-C560-4A89-8CAC-4D87DA76CE9F}" dt="2024-12-10T10:46:59.513" v="15" actId="1076"/>
          <ac:spMkLst>
            <pc:docMk/>
            <pc:sldMk cId="3394005926" sldId="259"/>
            <ac:spMk id="10" creationId="{FFEE609C-E528-557B-7A63-9CE4FA53EFA0}"/>
          </ac:spMkLst>
        </pc:spChg>
        <pc:picChg chg="del">
          <ac:chgData name="Annette Diender" userId="1a58764c-6998-4d98-a2d0-9fbca477acc9" providerId="ADAL" clId="{9E3634AE-C560-4A89-8CAC-4D87DA76CE9F}" dt="2024-12-10T10:46:51.614" v="13" actId="478"/>
          <ac:picMkLst>
            <pc:docMk/>
            <pc:sldMk cId="3394005926" sldId="259"/>
            <ac:picMk id="5" creationId="{52C40247-7E31-B7D3-2648-586A44EBBC13}"/>
          </ac:picMkLst>
        </pc:picChg>
      </pc:sldChg>
      <pc:sldChg chg="addSp delSp modSp mod delAnim modAnim">
        <pc:chgData name="Annette Diender" userId="1a58764c-6998-4d98-a2d0-9fbca477acc9" providerId="ADAL" clId="{9E3634AE-C560-4A89-8CAC-4D87DA76CE9F}" dt="2024-12-10T10:46:34.447" v="9" actId="1076"/>
        <pc:sldMkLst>
          <pc:docMk/>
          <pc:sldMk cId="908624264" sldId="260"/>
        </pc:sldMkLst>
        <pc:spChg chg="mod">
          <ac:chgData name="Annette Diender" userId="1a58764c-6998-4d98-a2d0-9fbca477acc9" providerId="ADAL" clId="{9E3634AE-C560-4A89-8CAC-4D87DA76CE9F}" dt="2024-12-10T10:46:34.447" v="9" actId="1076"/>
          <ac:spMkLst>
            <pc:docMk/>
            <pc:sldMk cId="908624264" sldId="260"/>
            <ac:spMk id="2" creationId="{9BF050CD-E6C7-D230-4B71-00AA17EF4749}"/>
          </ac:spMkLst>
        </pc:spChg>
        <pc:spChg chg="add mod">
          <ac:chgData name="Annette Diender" userId="1a58764c-6998-4d98-a2d0-9fbca477acc9" providerId="ADAL" clId="{9E3634AE-C560-4A89-8CAC-4D87DA76CE9F}" dt="2024-12-10T10:46:28.978" v="8" actId="1076"/>
          <ac:spMkLst>
            <pc:docMk/>
            <pc:sldMk cId="908624264" sldId="260"/>
            <ac:spMk id="4" creationId="{6E506573-D560-F268-8370-E01FBFD6CFDB}"/>
          </ac:spMkLst>
        </pc:spChg>
        <pc:spChg chg="add mod">
          <ac:chgData name="Annette Diender" userId="1a58764c-6998-4d98-a2d0-9fbca477acc9" providerId="ADAL" clId="{9E3634AE-C560-4A89-8CAC-4D87DA76CE9F}" dt="2024-12-10T10:46:28.978" v="8" actId="1076"/>
          <ac:spMkLst>
            <pc:docMk/>
            <pc:sldMk cId="908624264" sldId="260"/>
            <ac:spMk id="6" creationId="{AC019FEE-786F-D118-0365-03DBA3C699C5}"/>
          </ac:spMkLst>
        </pc:spChg>
        <pc:spChg chg="add mod">
          <ac:chgData name="Annette Diender" userId="1a58764c-6998-4d98-a2d0-9fbca477acc9" providerId="ADAL" clId="{9E3634AE-C560-4A89-8CAC-4D87DA76CE9F}" dt="2024-12-10T10:46:28.978" v="8" actId="1076"/>
          <ac:spMkLst>
            <pc:docMk/>
            <pc:sldMk cId="908624264" sldId="260"/>
            <ac:spMk id="7" creationId="{6233989D-2CF0-16FF-D885-0257957E9D25}"/>
          </ac:spMkLst>
        </pc:spChg>
        <pc:spChg chg="add mod">
          <ac:chgData name="Annette Diender" userId="1a58764c-6998-4d98-a2d0-9fbca477acc9" providerId="ADAL" clId="{9E3634AE-C560-4A89-8CAC-4D87DA76CE9F}" dt="2024-12-10T10:46:28.978" v="8" actId="1076"/>
          <ac:spMkLst>
            <pc:docMk/>
            <pc:sldMk cId="908624264" sldId="260"/>
            <ac:spMk id="8" creationId="{9C2193BE-91A4-BE3F-9056-AE755EEC1E7B}"/>
          </ac:spMkLst>
        </pc:spChg>
        <pc:spChg chg="add mod">
          <ac:chgData name="Annette Diender" userId="1a58764c-6998-4d98-a2d0-9fbca477acc9" providerId="ADAL" clId="{9E3634AE-C560-4A89-8CAC-4D87DA76CE9F}" dt="2024-12-10T10:46:28.978" v="8" actId="1076"/>
          <ac:spMkLst>
            <pc:docMk/>
            <pc:sldMk cId="908624264" sldId="260"/>
            <ac:spMk id="9" creationId="{E97DFA53-6135-B26E-2F75-90D9B37ED281}"/>
          </ac:spMkLst>
        </pc:spChg>
        <pc:spChg chg="add mod">
          <ac:chgData name="Annette Diender" userId="1a58764c-6998-4d98-a2d0-9fbca477acc9" providerId="ADAL" clId="{9E3634AE-C560-4A89-8CAC-4D87DA76CE9F}" dt="2024-12-10T10:46:28.978" v="8" actId="1076"/>
          <ac:spMkLst>
            <pc:docMk/>
            <pc:sldMk cId="908624264" sldId="260"/>
            <ac:spMk id="10" creationId="{8D581E27-5F2A-DB02-3638-BDBE489FC1E8}"/>
          </ac:spMkLst>
        </pc:spChg>
        <pc:picChg chg="del">
          <ac:chgData name="Annette Diender" userId="1a58764c-6998-4d98-a2d0-9fbca477acc9" providerId="ADAL" clId="{9E3634AE-C560-4A89-8CAC-4D87DA76CE9F}" dt="2024-12-10T10:46:23.632" v="6" actId="478"/>
          <ac:picMkLst>
            <pc:docMk/>
            <pc:sldMk cId="908624264" sldId="260"/>
            <ac:picMk id="5" creationId="{4B4F911D-43FA-FB09-BCE0-DA7382D3317B}"/>
          </ac:picMkLst>
        </pc:picChg>
      </pc:sldChg>
      <pc:sldChg chg="addSp delSp modSp mod delAnim modAnim">
        <pc:chgData name="Annette Diender" userId="1a58764c-6998-4d98-a2d0-9fbca477acc9" providerId="ADAL" clId="{9E3634AE-C560-4A89-8CAC-4D87DA76CE9F}" dt="2024-12-10T10:47:59.957" v="34" actId="1076"/>
        <pc:sldMkLst>
          <pc:docMk/>
          <pc:sldMk cId="1054914949" sldId="261"/>
        </pc:sldMkLst>
        <pc:spChg chg="add mod">
          <ac:chgData name="Annette Diender" userId="1a58764c-6998-4d98-a2d0-9fbca477acc9" providerId="ADAL" clId="{9E3634AE-C560-4A89-8CAC-4D87DA76CE9F}" dt="2024-12-10T10:47:59.957" v="34" actId="1076"/>
          <ac:spMkLst>
            <pc:docMk/>
            <pc:sldMk cId="1054914949" sldId="261"/>
            <ac:spMk id="4" creationId="{7D764AA0-1638-1AED-B358-FDFD2B43F910}"/>
          </ac:spMkLst>
        </pc:spChg>
        <pc:spChg chg="add mod">
          <ac:chgData name="Annette Diender" userId="1a58764c-6998-4d98-a2d0-9fbca477acc9" providerId="ADAL" clId="{9E3634AE-C560-4A89-8CAC-4D87DA76CE9F}" dt="2024-12-10T10:47:59.957" v="34" actId="1076"/>
          <ac:spMkLst>
            <pc:docMk/>
            <pc:sldMk cId="1054914949" sldId="261"/>
            <ac:spMk id="6" creationId="{D42C2F68-AAA6-92D0-168E-638B73CE8FE9}"/>
          </ac:spMkLst>
        </pc:spChg>
        <pc:spChg chg="add mod">
          <ac:chgData name="Annette Diender" userId="1a58764c-6998-4d98-a2d0-9fbca477acc9" providerId="ADAL" clId="{9E3634AE-C560-4A89-8CAC-4D87DA76CE9F}" dt="2024-12-10T10:47:59.957" v="34" actId="1076"/>
          <ac:spMkLst>
            <pc:docMk/>
            <pc:sldMk cId="1054914949" sldId="261"/>
            <ac:spMk id="7" creationId="{E3AA0830-39C0-B63F-966F-F153992491B2}"/>
          </ac:spMkLst>
        </pc:spChg>
        <pc:spChg chg="add mod">
          <ac:chgData name="Annette Diender" userId="1a58764c-6998-4d98-a2d0-9fbca477acc9" providerId="ADAL" clId="{9E3634AE-C560-4A89-8CAC-4D87DA76CE9F}" dt="2024-12-10T10:47:59.957" v="34" actId="1076"/>
          <ac:spMkLst>
            <pc:docMk/>
            <pc:sldMk cId="1054914949" sldId="261"/>
            <ac:spMk id="8" creationId="{1A53E616-244E-4359-1325-175D1268601A}"/>
          </ac:spMkLst>
        </pc:spChg>
        <pc:spChg chg="add mod">
          <ac:chgData name="Annette Diender" userId="1a58764c-6998-4d98-a2d0-9fbca477acc9" providerId="ADAL" clId="{9E3634AE-C560-4A89-8CAC-4D87DA76CE9F}" dt="2024-12-10T10:47:59.957" v="34" actId="1076"/>
          <ac:spMkLst>
            <pc:docMk/>
            <pc:sldMk cId="1054914949" sldId="261"/>
            <ac:spMk id="9" creationId="{48611ED1-6519-EB15-ABE5-07FD1030F49B}"/>
          </ac:spMkLst>
        </pc:spChg>
        <pc:spChg chg="add mod">
          <ac:chgData name="Annette Diender" userId="1a58764c-6998-4d98-a2d0-9fbca477acc9" providerId="ADAL" clId="{9E3634AE-C560-4A89-8CAC-4D87DA76CE9F}" dt="2024-12-10T10:47:59.957" v="34" actId="1076"/>
          <ac:spMkLst>
            <pc:docMk/>
            <pc:sldMk cId="1054914949" sldId="261"/>
            <ac:spMk id="10" creationId="{3D2FC6A8-6C87-3A28-AF4B-56592163ACD0}"/>
          </ac:spMkLst>
        </pc:spChg>
        <pc:picChg chg="del">
          <ac:chgData name="Annette Diender" userId="1a58764c-6998-4d98-a2d0-9fbca477acc9" providerId="ADAL" clId="{9E3634AE-C560-4A89-8CAC-4D87DA76CE9F}" dt="2024-12-10T10:47:54.656" v="32" actId="478"/>
          <ac:picMkLst>
            <pc:docMk/>
            <pc:sldMk cId="1054914949" sldId="261"/>
            <ac:picMk id="5" creationId="{A5136304-C2D7-5FA1-0A7B-8D2EA11F00EE}"/>
          </ac:picMkLst>
        </pc:picChg>
      </pc:sldChg>
      <pc:sldChg chg="addSp delSp modSp mod delAnim modAnim">
        <pc:chgData name="Annette Diender" userId="1a58764c-6998-4d98-a2d0-9fbca477acc9" providerId="ADAL" clId="{9E3634AE-C560-4A89-8CAC-4D87DA76CE9F}" dt="2024-12-10T10:46:47.152" v="12" actId="1076"/>
        <pc:sldMkLst>
          <pc:docMk/>
          <pc:sldMk cId="32617792" sldId="262"/>
        </pc:sldMkLst>
        <pc:spChg chg="add mod">
          <ac:chgData name="Annette Diender" userId="1a58764c-6998-4d98-a2d0-9fbca477acc9" providerId="ADAL" clId="{9E3634AE-C560-4A89-8CAC-4D87DA76CE9F}" dt="2024-12-10T10:46:47.152" v="12" actId="1076"/>
          <ac:spMkLst>
            <pc:docMk/>
            <pc:sldMk cId="32617792" sldId="262"/>
            <ac:spMk id="4" creationId="{E7558F41-4FCB-DA65-A10A-3EE4E1AFBCE6}"/>
          </ac:spMkLst>
        </pc:spChg>
        <pc:spChg chg="add mod">
          <ac:chgData name="Annette Diender" userId="1a58764c-6998-4d98-a2d0-9fbca477acc9" providerId="ADAL" clId="{9E3634AE-C560-4A89-8CAC-4D87DA76CE9F}" dt="2024-12-10T10:46:47.152" v="12" actId="1076"/>
          <ac:spMkLst>
            <pc:docMk/>
            <pc:sldMk cId="32617792" sldId="262"/>
            <ac:spMk id="6" creationId="{BB1DDEB6-FF5E-6B29-CAB5-43064A7C9C62}"/>
          </ac:spMkLst>
        </pc:spChg>
        <pc:spChg chg="add mod">
          <ac:chgData name="Annette Diender" userId="1a58764c-6998-4d98-a2d0-9fbca477acc9" providerId="ADAL" clId="{9E3634AE-C560-4A89-8CAC-4D87DA76CE9F}" dt="2024-12-10T10:46:47.152" v="12" actId="1076"/>
          <ac:spMkLst>
            <pc:docMk/>
            <pc:sldMk cId="32617792" sldId="262"/>
            <ac:spMk id="7" creationId="{CB72DB3E-C144-4710-C7B0-69B11375C4A3}"/>
          </ac:spMkLst>
        </pc:spChg>
        <pc:spChg chg="add mod">
          <ac:chgData name="Annette Diender" userId="1a58764c-6998-4d98-a2d0-9fbca477acc9" providerId="ADAL" clId="{9E3634AE-C560-4A89-8CAC-4D87DA76CE9F}" dt="2024-12-10T10:46:47.152" v="12" actId="1076"/>
          <ac:spMkLst>
            <pc:docMk/>
            <pc:sldMk cId="32617792" sldId="262"/>
            <ac:spMk id="8" creationId="{6FFEFD13-F5E6-E2E2-6373-0681FB1033C8}"/>
          </ac:spMkLst>
        </pc:spChg>
        <pc:spChg chg="add mod">
          <ac:chgData name="Annette Diender" userId="1a58764c-6998-4d98-a2d0-9fbca477acc9" providerId="ADAL" clId="{9E3634AE-C560-4A89-8CAC-4D87DA76CE9F}" dt="2024-12-10T10:46:47.152" v="12" actId="1076"/>
          <ac:spMkLst>
            <pc:docMk/>
            <pc:sldMk cId="32617792" sldId="262"/>
            <ac:spMk id="9" creationId="{67439FCF-01E0-3970-5EBF-ADB4DCBC35CF}"/>
          </ac:spMkLst>
        </pc:spChg>
        <pc:spChg chg="add mod">
          <ac:chgData name="Annette Diender" userId="1a58764c-6998-4d98-a2d0-9fbca477acc9" providerId="ADAL" clId="{9E3634AE-C560-4A89-8CAC-4D87DA76CE9F}" dt="2024-12-10T10:46:47.152" v="12" actId="1076"/>
          <ac:spMkLst>
            <pc:docMk/>
            <pc:sldMk cId="32617792" sldId="262"/>
            <ac:spMk id="10" creationId="{8CC64F51-F477-E6D5-4434-03A2A953A0D5}"/>
          </ac:spMkLst>
        </pc:spChg>
        <pc:picChg chg="del">
          <ac:chgData name="Annette Diender" userId="1a58764c-6998-4d98-a2d0-9fbca477acc9" providerId="ADAL" clId="{9E3634AE-C560-4A89-8CAC-4D87DA76CE9F}" dt="2024-12-10T10:46:37.991" v="10" actId="478"/>
          <ac:picMkLst>
            <pc:docMk/>
            <pc:sldMk cId="32617792" sldId="262"/>
            <ac:picMk id="5" creationId="{172D38A4-5E3D-727E-D9BD-3902D3827A22}"/>
          </ac:picMkLst>
        </pc:picChg>
      </pc:sldChg>
      <pc:sldChg chg="addSp delSp modSp mod delAnim modAnim">
        <pc:chgData name="Annette Diender" userId="1a58764c-6998-4d98-a2d0-9fbca477acc9" providerId="ADAL" clId="{9E3634AE-C560-4A89-8CAC-4D87DA76CE9F}" dt="2024-12-10T10:47:08.408" v="18" actId="1076"/>
        <pc:sldMkLst>
          <pc:docMk/>
          <pc:sldMk cId="267692659" sldId="263"/>
        </pc:sldMkLst>
        <pc:spChg chg="add mod">
          <ac:chgData name="Annette Diender" userId="1a58764c-6998-4d98-a2d0-9fbca477acc9" providerId="ADAL" clId="{9E3634AE-C560-4A89-8CAC-4D87DA76CE9F}" dt="2024-12-10T10:47:08.408" v="18" actId="1076"/>
          <ac:spMkLst>
            <pc:docMk/>
            <pc:sldMk cId="267692659" sldId="263"/>
            <ac:spMk id="4" creationId="{78CFD517-0F57-25CA-E812-B110D4F765DE}"/>
          </ac:spMkLst>
        </pc:spChg>
        <pc:spChg chg="add mod">
          <ac:chgData name="Annette Diender" userId="1a58764c-6998-4d98-a2d0-9fbca477acc9" providerId="ADAL" clId="{9E3634AE-C560-4A89-8CAC-4D87DA76CE9F}" dt="2024-12-10T10:47:08.408" v="18" actId="1076"/>
          <ac:spMkLst>
            <pc:docMk/>
            <pc:sldMk cId="267692659" sldId="263"/>
            <ac:spMk id="6" creationId="{301596C2-4781-BF75-2C0C-29F984967B14}"/>
          </ac:spMkLst>
        </pc:spChg>
        <pc:spChg chg="add mod">
          <ac:chgData name="Annette Diender" userId="1a58764c-6998-4d98-a2d0-9fbca477acc9" providerId="ADAL" clId="{9E3634AE-C560-4A89-8CAC-4D87DA76CE9F}" dt="2024-12-10T10:47:08.408" v="18" actId="1076"/>
          <ac:spMkLst>
            <pc:docMk/>
            <pc:sldMk cId="267692659" sldId="263"/>
            <ac:spMk id="7" creationId="{FC84EBF5-1C22-9F42-8AC5-8D82599DC1B3}"/>
          </ac:spMkLst>
        </pc:spChg>
        <pc:spChg chg="add mod">
          <ac:chgData name="Annette Diender" userId="1a58764c-6998-4d98-a2d0-9fbca477acc9" providerId="ADAL" clId="{9E3634AE-C560-4A89-8CAC-4D87DA76CE9F}" dt="2024-12-10T10:47:08.408" v="18" actId="1076"/>
          <ac:spMkLst>
            <pc:docMk/>
            <pc:sldMk cId="267692659" sldId="263"/>
            <ac:spMk id="8" creationId="{A7540D6F-C0AF-60A0-57CD-8F69E33010FD}"/>
          </ac:spMkLst>
        </pc:spChg>
        <pc:spChg chg="add mod">
          <ac:chgData name="Annette Diender" userId="1a58764c-6998-4d98-a2d0-9fbca477acc9" providerId="ADAL" clId="{9E3634AE-C560-4A89-8CAC-4D87DA76CE9F}" dt="2024-12-10T10:47:08.408" v="18" actId="1076"/>
          <ac:spMkLst>
            <pc:docMk/>
            <pc:sldMk cId="267692659" sldId="263"/>
            <ac:spMk id="9" creationId="{188B5211-7886-B24F-4DA0-DFD92F1B4FB5}"/>
          </ac:spMkLst>
        </pc:spChg>
        <pc:spChg chg="add mod">
          <ac:chgData name="Annette Diender" userId="1a58764c-6998-4d98-a2d0-9fbca477acc9" providerId="ADAL" clId="{9E3634AE-C560-4A89-8CAC-4D87DA76CE9F}" dt="2024-12-10T10:47:08.408" v="18" actId="1076"/>
          <ac:spMkLst>
            <pc:docMk/>
            <pc:sldMk cId="267692659" sldId="263"/>
            <ac:spMk id="10" creationId="{C704FFF1-B77D-950C-383F-5A3E6CE4D0B7}"/>
          </ac:spMkLst>
        </pc:spChg>
        <pc:picChg chg="del">
          <ac:chgData name="Annette Diender" userId="1a58764c-6998-4d98-a2d0-9fbca477acc9" providerId="ADAL" clId="{9E3634AE-C560-4A89-8CAC-4D87DA76CE9F}" dt="2024-12-10T10:47:02.880" v="16" actId="478"/>
          <ac:picMkLst>
            <pc:docMk/>
            <pc:sldMk cId="267692659" sldId="263"/>
            <ac:picMk id="5" creationId="{65CC7A7F-ACC9-3370-B7CC-556A4CE479E4}"/>
          </ac:picMkLst>
        </pc:picChg>
      </pc:sldChg>
      <pc:sldChg chg="addSp delSp modSp mod delAnim modAnim">
        <pc:chgData name="Annette Diender" userId="1a58764c-6998-4d98-a2d0-9fbca477acc9" providerId="ADAL" clId="{9E3634AE-C560-4A89-8CAC-4D87DA76CE9F}" dt="2024-12-10T10:47:21.482" v="22" actId="1076"/>
        <pc:sldMkLst>
          <pc:docMk/>
          <pc:sldMk cId="2539336147" sldId="264"/>
        </pc:sldMkLst>
        <pc:spChg chg="add mod">
          <ac:chgData name="Annette Diender" userId="1a58764c-6998-4d98-a2d0-9fbca477acc9" providerId="ADAL" clId="{9E3634AE-C560-4A89-8CAC-4D87DA76CE9F}" dt="2024-12-10T10:47:21.482" v="22" actId="1076"/>
          <ac:spMkLst>
            <pc:docMk/>
            <pc:sldMk cId="2539336147" sldId="264"/>
            <ac:spMk id="4" creationId="{2D4A80FA-6DB1-BE00-BB13-8FC2A4643C3A}"/>
          </ac:spMkLst>
        </pc:spChg>
        <pc:spChg chg="add mod">
          <ac:chgData name="Annette Diender" userId="1a58764c-6998-4d98-a2d0-9fbca477acc9" providerId="ADAL" clId="{9E3634AE-C560-4A89-8CAC-4D87DA76CE9F}" dt="2024-12-10T10:47:21.482" v="22" actId="1076"/>
          <ac:spMkLst>
            <pc:docMk/>
            <pc:sldMk cId="2539336147" sldId="264"/>
            <ac:spMk id="6" creationId="{2FD1BD4D-1B7A-1802-7F98-958DB32B49E8}"/>
          </ac:spMkLst>
        </pc:spChg>
        <pc:spChg chg="add mod">
          <ac:chgData name="Annette Diender" userId="1a58764c-6998-4d98-a2d0-9fbca477acc9" providerId="ADAL" clId="{9E3634AE-C560-4A89-8CAC-4D87DA76CE9F}" dt="2024-12-10T10:47:21.482" v="22" actId="1076"/>
          <ac:spMkLst>
            <pc:docMk/>
            <pc:sldMk cId="2539336147" sldId="264"/>
            <ac:spMk id="7" creationId="{15054F51-E9C3-1712-F7E8-FBAD5DE075CD}"/>
          </ac:spMkLst>
        </pc:spChg>
        <pc:spChg chg="add mod">
          <ac:chgData name="Annette Diender" userId="1a58764c-6998-4d98-a2d0-9fbca477acc9" providerId="ADAL" clId="{9E3634AE-C560-4A89-8CAC-4D87DA76CE9F}" dt="2024-12-10T10:47:21.482" v="22" actId="1076"/>
          <ac:spMkLst>
            <pc:docMk/>
            <pc:sldMk cId="2539336147" sldId="264"/>
            <ac:spMk id="8" creationId="{72BA4010-2110-54E2-A07B-CB5BAE3653E7}"/>
          </ac:spMkLst>
        </pc:spChg>
        <pc:spChg chg="add mod">
          <ac:chgData name="Annette Diender" userId="1a58764c-6998-4d98-a2d0-9fbca477acc9" providerId="ADAL" clId="{9E3634AE-C560-4A89-8CAC-4D87DA76CE9F}" dt="2024-12-10T10:47:21.482" v="22" actId="1076"/>
          <ac:spMkLst>
            <pc:docMk/>
            <pc:sldMk cId="2539336147" sldId="264"/>
            <ac:spMk id="9" creationId="{8C29B62F-E256-E9C5-CF49-C0EB75F7DDDB}"/>
          </ac:spMkLst>
        </pc:spChg>
        <pc:spChg chg="add mod">
          <ac:chgData name="Annette Diender" userId="1a58764c-6998-4d98-a2d0-9fbca477acc9" providerId="ADAL" clId="{9E3634AE-C560-4A89-8CAC-4D87DA76CE9F}" dt="2024-12-10T10:47:21.482" v="22" actId="1076"/>
          <ac:spMkLst>
            <pc:docMk/>
            <pc:sldMk cId="2539336147" sldId="264"/>
            <ac:spMk id="10" creationId="{1167BD5F-38F7-73D3-A3AC-1700A5F59992}"/>
          </ac:spMkLst>
        </pc:spChg>
        <pc:picChg chg="del mod">
          <ac:chgData name="Annette Diender" userId="1a58764c-6998-4d98-a2d0-9fbca477acc9" providerId="ADAL" clId="{9E3634AE-C560-4A89-8CAC-4D87DA76CE9F}" dt="2024-12-10T10:47:13.840" v="20" actId="478"/>
          <ac:picMkLst>
            <pc:docMk/>
            <pc:sldMk cId="2539336147" sldId="264"/>
            <ac:picMk id="5" creationId="{6B1FF8BF-1B15-9CB2-61B4-118F464AC21A}"/>
          </ac:picMkLst>
        </pc:picChg>
      </pc:sldChg>
      <pc:sldChg chg="addSp delSp modSp mod delAnim modAnim">
        <pc:chgData name="Annette Diender" userId="1a58764c-6998-4d98-a2d0-9fbca477acc9" providerId="ADAL" clId="{9E3634AE-C560-4A89-8CAC-4D87DA76CE9F}" dt="2024-12-10T10:47:29.574" v="25" actId="1076"/>
        <pc:sldMkLst>
          <pc:docMk/>
          <pc:sldMk cId="3589406084" sldId="265"/>
        </pc:sldMkLst>
        <pc:spChg chg="add mod">
          <ac:chgData name="Annette Diender" userId="1a58764c-6998-4d98-a2d0-9fbca477acc9" providerId="ADAL" clId="{9E3634AE-C560-4A89-8CAC-4D87DA76CE9F}" dt="2024-12-10T10:47:29.574" v="25" actId="1076"/>
          <ac:spMkLst>
            <pc:docMk/>
            <pc:sldMk cId="3589406084" sldId="265"/>
            <ac:spMk id="4" creationId="{98D7D131-25A4-4427-D2AF-A6E136D6C501}"/>
          </ac:spMkLst>
        </pc:spChg>
        <pc:spChg chg="add mod">
          <ac:chgData name="Annette Diender" userId="1a58764c-6998-4d98-a2d0-9fbca477acc9" providerId="ADAL" clId="{9E3634AE-C560-4A89-8CAC-4D87DA76CE9F}" dt="2024-12-10T10:47:29.574" v="25" actId="1076"/>
          <ac:spMkLst>
            <pc:docMk/>
            <pc:sldMk cId="3589406084" sldId="265"/>
            <ac:spMk id="6" creationId="{6FA1818D-D0A4-43A6-CF31-0F2620B8922B}"/>
          </ac:spMkLst>
        </pc:spChg>
        <pc:spChg chg="add mod">
          <ac:chgData name="Annette Diender" userId="1a58764c-6998-4d98-a2d0-9fbca477acc9" providerId="ADAL" clId="{9E3634AE-C560-4A89-8CAC-4D87DA76CE9F}" dt="2024-12-10T10:47:29.574" v="25" actId="1076"/>
          <ac:spMkLst>
            <pc:docMk/>
            <pc:sldMk cId="3589406084" sldId="265"/>
            <ac:spMk id="7" creationId="{DDC9338E-81E0-43A9-DD08-81F8AAC0E449}"/>
          </ac:spMkLst>
        </pc:spChg>
        <pc:spChg chg="add mod">
          <ac:chgData name="Annette Diender" userId="1a58764c-6998-4d98-a2d0-9fbca477acc9" providerId="ADAL" clId="{9E3634AE-C560-4A89-8CAC-4D87DA76CE9F}" dt="2024-12-10T10:47:29.574" v="25" actId="1076"/>
          <ac:spMkLst>
            <pc:docMk/>
            <pc:sldMk cId="3589406084" sldId="265"/>
            <ac:spMk id="8" creationId="{55D844CF-4E33-2D58-071C-484263BDD116}"/>
          </ac:spMkLst>
        </pc:spChg>
        <pc:spChg chg="add mod">
          <ac:chgData name="Annette Diender" userId="1a58764c-6998-4d98-a2d0-9fbca477acc9" providerId="ADAL" clId="{9E3634AE-C560-4A89-8CAC-4D87DA76CE9F}" dt="2024-12-10T10:47:29.574" v="25" actId="1076"/>
          <ac:spMkLst>
            <pc:docMk/>
            <pc:sldMk cId="3589406084" sldId="265"/>
            <ac:spMk id="9" creationId="{CBD65499-33DF-0FF0-2FFB-D999E9459FF6}"/>
          </ac:spMkLst>
        </pc:spChg>
        <pc:spChg chg="add mod">
          <ac:chgData name="Annette Diender" userId="1a58764c-6998-4d98-a2d0-9fbca477acc9" providerId="ADAL" clId="{9E3634AE-C560-4A89-8CAC-4D87DA76CE9F}" dt="2024-12-10T10:47:29.574" v="25" actId="1076"/>
          <ac:spMkLst>
            <pc:docMk/>
            <pc:sldMk cId="3589406084" sldId="265"/>
            <ac:spMk id="10" creationId="{C40642C6-1045-F30A-0916-7234646C7135}"/>
          </ac:spMkLst>
        </pc:spChg>
        <pc:picChg chg="del">
          <ac:chgData name="Annette Diender" userId="1a58764c-6998-4d98-a2d0-9fbca477acc9" providerId="ADAL" clId="{9E3634AE-C560-4A89-8CAC-4D87DA76CE9F}" dt="2024-12-10T10:47:24.031" v="23" actId="478"/>
          <ac:picMkLst>
            <pc:docMk/>
            <pc:sldMk cId="3589406084" sldId="265"/>
            <ac:picMk id="5" creationId="{BE463672-EA1E-BB0B-BE74-C9E631A056C3}"/>
          </ac:picMkLst>
        </pc:picChg>
      </pc:sldChg>
      <pc:sldChg chg="addSp delSp modSp mod delAnim modAnim">
        <pc:chgData name="Annette Diender" userId="1a58764c-6998-4d98-a2d0-9fbca477acc9" providerId="ADAL" clId="{9E3634AE-C560-4A89-8CAC-4D87DA76CE9F}" dt="2024-12-10T10:47:50.066" v="31" actId="1076"/>
        <pc:sldMkLst>
          <pc:docMk/>
          <pc:sldMk cId="1364488825" sldId="266"/>
        </pc:sldMkLst>
        <pc:spChg chg="add mod">
          <ac:chgData name="Annette Diender" userId="1a58764c-6998-4d98-a2d0-9fbca477acc9" providerId="ADAL" clId="{9E3634AE-C560-4A89-8CAC-4D87DA76CE9F}" dt="2024-12-10T10:47:50.066" v="31" actId="1076"/>
          <ac:spMkLst>
            <pc:docMk/>
            <pc:sldMk cId="1364488825" sldId="266"/>
            <ac:spMk id="4" creationId="{DF048869-1C31-FAC7-BCCF-B88DBABB4DC6}"/>
          </ac:spMkLst>
        </pc:spChg>
        <pc:spChg chg="add mod">
          <ac:chgData name="Annette Diender" userId="1a58764c-6998-4d98-a2d0-9fbca477acc9" providerId="ADAL" clId="{9E3634AE-C560-4A89-8CAC-4D87DA76CE9F}" dt="2024-12-10T10:47:50.066" v="31" actId="1076"/>
          <ac:spMkLst>
            <pc:docMk/>
            <pc:sldMk cId="1364488825" sldId="266"/>
            <ac:spMk id="6" creationId="{F8AC9181-B0C4-1089-432A-4E2FCE2B5B61}"/>
          </ac:spMkLst>
        </pc:spChg>
        <pc:spChg chg="add mod">
          <ac:chgData name="Annette Diender" userId="1a58764c-6998-4d98-a2d0-9fbca477acc9" providerId="ADAL" clId="{9E3634AE-C560-4A89-8CAC-4D87DA76CE9F}" dt="2024-12-10T10:47:50.066" v="31" actId="1076"/>
          <ac:spMkLst>
            <pc:docMk/>
            <pc:sldMk cId="1364488825" sldId="266"/>
            <ac:spMk id="7" creationId="{06A31979-EB04-53B1-931E-5B93E84BF5CB}"/>
          </ac:spMkLst>
        </pc:spChg>
        <pc:spChg chg="add mod">
          <ac:chgData name="Annette Diender" userId="1a58764c-6998-4d98-a2d0-9fbca477acc9" providerId="ADAL" clId="{9E3634AE-C560-4A89-8CAC-4D87DA76CE9F}" dt="2024-12-10T10:47:50.066" v="31" actId="1076"/>
          <ac:spMkLst>
            <pc:docMk/>
            <pc:sldMk cId="1364488825" sldId="266"/>
            <ac:spMk id="8" creationId="{18AF78A0-5C6D-CB34-E3E5-3C6EEF8DBAF7}"/>
          </ac:spMkLst>
        </pc:spChg>
        <pc:spChg chg="add mod">
          <ac:chgData name="Annette Diender" userId="1a58764c-6998-4d98-a2d0-9fbca477acc9" providerId="ADAL" clId="{9E3634AE-C560-4A89-8CAC-4D87DA76CE9F}" dt="2024-12-10T10:47:50.066" v="31" actId="1076"/>
          <ac:spMkLst>
            <pc:docMk/>
            <pc:sldMk cId="1364488825" sldId="266"/>
            <ac:spMk id="9" creationId="{81C8B342-E0D8-EAC5-6C4D-7002CC126DE2}"/>
          </ac:spMkLst>
        </pc:spChg>
        <pc:spChg chg="add mod">
          <ac:chgData name="Annette Diender" userId="1a58764c-6998-4d98-a2d0-9fbca477acc9" providerId="ADAL" clId="{9E3634AE-C560-4A89-8CAC-4D87DA76CE9F}" dt="2024-12-10T10:47:50.066" v="31" actId="1076"/>
          <ac:spMkLst>
            <pc:docMk/>
            <pc:sldMk cId="1364488825" sldId="266"/>
            <ac:spMk id="10" creationId="{5C2220C3-61A6-6147-74A2-929050A4A2BC}"/>
          </ac:spMkLst>
        </pc:spChg>
        <pc:picChg chg="del">
          <ac:chgData name="Annette Diender" userId="1a58764c-6998-4d98-a2d0-9fbca477acc9" providerId="ADAL" clId="{9E3634AE-C560-4A89-8CAC-4D87DA76CE9F}" dt="2024-12-10T10:47:42.742" v="29" actId="478"/>
          <ac:picMkLst>
            <pc:docMk/>
            <pc:sldMk cId="1364488825" sldId="266"/>
            <ac:picMk id="5" creationId="{AB330855-F01C-3089-AC41-7DF1CBADA316}"/>
          </ac:picMkLst>
        </pc:picChg>
      </pc:sldChg>
      <pc:sldChg chg="addSp delSp modSp mod delAnim modAnim">
        <pc:chgData name="Annette Diender" userId="1a58764c-6998-4d98-a2d0-9fbca477acc9" providerId="ADAL" clId="{9E3634AE-C560-4A89-8CAC-4D87DA76CE9F}" dt="2024-12-10T10:48:08.163" v="37" actId="1076"/>
        <pc:sldMkLst>
          <pc:docMk/>
          <pc:sldMk cId="2909527467" sldId="267"/>
        </pc:sldMkLst>
        <pc:spChg chg="add mod">
          <ac:chgData name="Annette Diender" userId="1a58764c-6998-4d98-a2d0-9fbca477acc9" providerId="ADAL" clId="{9E3634AE-C560-4A89-8CAC-4D87DA76CE9F}" dt="2024-12-10T10:48:08.163" v="37" actId="1076"/>
          <ac:spMkLst>
            <pc:docMk/>
            <pc:sldMk cId="2909527467" sldId="267"/>
            <ac:spMk id="4" creationId="{3FDE6544-5827-4161-EBE0-3586B2402B0B}"/>
          </ac:spMkLst>
        </pc:spChg>
        <pc:spChg chg="add mod">
          <ac:chgData name="Annette Diender" userId="1a58764c-6998-4d98-a2d0-9fbca477acc9" providerId="ADAL" clId="{9E3634AE-C560-4A89-8CAC-4D87DA76CE9F}" dt="2024-12-10T10:48:08.163" v="37" actId="1076"/>
          <ac:spMkLst>
            <pc:docMk/>
            <pc:sldMk cId="2909527467" sldId="267"/>
            <ac:spMk id="6" creationId="{A8BF0EC0-46C1-BB4F-4D11-37CE417EC48A}"/>
          </ac:spMkLst>
        </pc:spChg>
        <pc:spChg chg="add mod">
          <ac:chgData name="Annette Diender" userId="1a58764c-6998-4d98-a2d0-9fbca477acc9" providerId="ADAL" clId="{9E3634AE-C560-4A89-8CAC-4D87DA76CE9F}" dt="2024-12-10T10:48:08.163" v="37" actId="1076"/>
          <ac:spMkLst>
            <pc:docMk/>
            <pc:sldMk cId="2909527467" sldId="267"/>
            <ac:spMk id="7" creationId="{0BDBDA83-5E44-4B6F-24DE-1672F468BD4D}"/>
          </ac:spMkLst>
        </pc:spChg>
        <pc:spChg chg="add mod">
          <ac:chgData name="Annette Diender" userId="1a58764c-6998-4d98-a2d0-9fbca477acc9" providerId="ADAL" clId="{9E3634AE-C560-4A89-8CAC-4D87DA76CE9F}" dt="2024-12-10T10:48:08.163" v="37" actId="1076"/>
          <ac:spMkLst>
            <pc:docMk/>
            <pc:sldMk cId="2909527467" sldId="267"/>
            <ac:spMk id="8" creationId="{ECE70F2C-FD9C-F822-B2DE-D2AB873236FC}"/>
          </ac:spMkLst>
        </pc:spChg>
        <pc:spChg chg="add mod">
          <ac:chgData name="Annette Diender" userId="1a58764c-6998-4d98-a2d0-9fbca477acc9" providerId="ADAL" clId="{9E3634AE-C560-4A89-8CAC-4D87DA76CE9F}" dt="2024-12-10T10:48:08.163" v="37" actId="1076"/>
          <ac:spMkLst>
            <pc:docMk/>
            <pc:sldMk cId="2909527467" sldId="267"/>
            <ac:spMk id="9" creationId="{90DFB46B-4220-0500-21B7-4B67C8D3156F}"/>
          </ac:spMkLst>
        </pc:spChg>
        <pc:spChg chg="add mod">
          <ac:chgData name="Annette Diender" userId="1a58764c-6998-4d98-a2d0-9fbca477acc9" providerId="ADAL" clId="{9E3634AE-C560-4A89-8CAC-4D87DA76CE9F}" dt="2024-12-10T10:48:08.163" v="37" actId="1076"/>
          <ac:spMkLst>
            <pc:docMk/>
            <pc:sldMk cId="2909527467" sldId="267"/>
            <ac:spMk id="10" creationId="{FF16D05A-0FE4-4BFF-75A8-F7DECE94DAB9}"/>
          </ac:spMkLst>
        </pc:spChg>
        <pc:picChg chg="del">
          <ac:chgData name="Annette Diender" userId="1a58764c-6998-4d98-a2d0-9fbca477acc9" providerId="ADAL" clId="{9E3634AE-C560-4A89-8CAC-4D87DA76CE9F}" dt="2024-12-10T10:48:02.443" v="35" actId="478"/>
          <ac:picMkLst>
            <pc:docMk/>
            <pc:sldMk cId="2909527467" sldId="267"/>
            <ac:picMk id="5" creationId="{1034B85C-AE76-7D58-256D-658CB55BD381}"/>
          </ac:picMkLst>
        </pc:picChg>
      </pc:sldChg>
      <pc:sldChg chg="addSp delSp modSp mod delAnim modAnim">
        <pc:chgData name="Annette Diender" userId="1a58764c-6998-4d98-a2d0-9fbca477acc9" providerId="ADAL" clId="{9E3634AE-C560-4A89-8CAC-4D87DA76CE9F}" dt="2024-12-10T10:48:21.814" v="40" actId="1076"/>
        <pc:sldMkLst>
          <pc:docMk/>
          <pc:sldMk cId="4227265963" sldId="268"/>
        </pc:sldMkLst>
        <pc:spChg chg="add mod">
          <ac:chgData name="Annette Diender" userId="1a58764c-6998-4d98-a2d0-9fbca477acc9" providerId="ADAL" clId="{9E3634AE-C560-4A89-8CAC-4D87DA76CE9F}" dt="2024-12-10T10:48:21.814" v="40" actId="1076"/>
          <ac:spMkLst>
            <pc:docMk/>
            <pc:sldMk cId="4227265963" sldId="268"/>
            <ac:spMk id="4" creationId="{CBA29EC9-A9BC-0DC5-8B98-1972DADBFD55}"/>
          </ac:spMkLst>
        </pc:spChg>
        <pc:spChg chg="add mod">
          <ac:chgData name="Annette Diender" userId="1a58764c-6998-4d98-a2d0-9fbca477acc9" providerId="ADAL" clId="{9E3634AE-C560-4A89-8CAC-4D87DA76CE9F}" dt="2024-12-10T10:48:21.814" v="40" actId="1076"/>
          <ac:spMkLst>
            <pc:docMk/>
            <pc:sldMk cId="4227265963" sldId="268"/>
            <ac:spMk id="6" creationId="{99CD459C-EEDE-33BA-2437-DA59854BBCFF}"/>
          </ac:spMkLst>
        </pc:spChg>
        <pc:spChg chg="add mod">
          <ac:chgData name="Annette Diender" userId="1a58764c-6998-4d98-a2d0-9fbca477acc9" providerId="ADAL" clId="{9E3634AE-C560-4A89-8CAC-4D87DA76CE9F}" dt="2024-12-10T10:48:21.814" v="40" actId="1076"/>
          <ac:spMkLst>
            <pc:docMk/>
            <pc:sldMk cId="4227265963" sldId="268"/>
            <ac:spMk id="7" creationId="{7C4699A7-54AE-02D8-5DE4-AA8D0404C854}"/>
          </ac:spMkLst>
        </pc:spChg>
        <pc:spChg chg="add mod">
          <ac:chgData name="Annette Diender" userId="1a58764c-6998-4d98-a2d0-9fbca477acc9" providerId="ADAL" clId="{9E3634AE-C560-4A89-8CAC-4D87DA76CE9F}" dt="2024-12-10T10:48:21.814" v="40" actId="1076"/>
          <ac:spMkLst>
            <pc:docMk/>
            <pc:sldMk cId="4227265963" sldId="268"/>
            <ac:spMk id="8" creationId="{9C8D3465-2543-66CD-5AD4-C3E6C45EDB53}"/>
          </ac:spMkLst>
        </pc:spChg>
        <pc:spChg chg="add mod">
          <ac:chgData name="Annette Diender" userId="1a58764c-6998-4d98-a2d0-9fbca477acc9" providerId="ADAL" clId="{9E3634AE-C560-4A89-8CAC-4D87DA76CE9F}" dt="2024-12-10T10:48:21.814" v="40" actId="1076"/>
          <ac:spMkLst>
            <pc:docMk/>
            <pc:sldMk cId="4227265963" sldId="268"/>
            <ac:spMk id="9" creationId="{75A789C4-15EE-9508-4AA3-F0F977C0E40B}"/>
          </ac:spMkLst>
        </pc:spChg>
        <pc:spChg chg="add mod">
          <ac:chgData name="Annette Diender" userId="1a58764c-6998-4d98-a2d0-9fbca477acc9" providerId="ADAL" clId="{9E3634AE-C560-4A89-8CAC-4D87DA76CE9F}" dt="2024-12-10T10:48:21.814" v="40" actId="1076"/>
          <ac:spMkLst>
            <pc:docMk/>
            <pc:sldMk cId="4227265963" sldId="268"/>
            <ac:spMk id="10" creationId="{5DFDBB7F-76D5-85FE-E023-4DCC2BA62454}"/>
          </ac:spMkLst>
        </pc:spChg>
        <pc:picChg chg="del">
          <ac:chgData name="Annette Diender" userId="1a58764c-6998-4d98-a2d0-9fbca477acc9" providerId="ADAL" clId="{9E3634AE-C560-4A89-8CAC-4D87DA76CE9F}" dt="2024-12-10T10:48:14.161" v="38" actId="478"/>
          <ac:picMkLst>
            <pc:docMk/>
            <pc:sldMk cId="4227265963" sldId="268"/>
            <ac:picMk id="5" creationId="{7784C866-0508-C1F2-F156-33EA4663FE2C}"/>
          </ac:picMkLst>
        </pc:picChg>
      </pc:sldChg>
      <pc:sldChg chg="addSp delSp modSp mod delAnim modAnim">
        <pc:chgData name="Annette Diender" userId="1a58764c-6998-4d98-a2d0-9fbca477acc9" providerId="ADAL" clId="{9E3634AE-C560-4A89-8CAC-4D87DA76CE9F}" dt="2024-12-10T10:47:40.200" v="28" actId="1076"/>
        <pc:sldMkLst>
          <pc:docMk/>
          <pc:sldMk cId="1227340707" sldId="269"/>
        </pc:sldMkLst>
        <pc:spChg chg="add mod">
          <ac:chgData name="Annette Diender" userId="1a58764c-6998-4d98-a2d0-9fbca477acc9" providerId="ADAL" clId="{9E3634AE-C560-4A89-8CAC-4D87DA76CE9F}" dt="2024-12-10T10:47:40.200" v="28" actId="1076"/>
          <ac:spMkLst>
            <pc:docMk/>
            <pc:sldMk cId="1227340707" sldId="269"/>
            <ac:spMk id="4" creationId="{18531BF0-ED94-0FD6-9A77-1417F30C7ED9}"/>
          </ac:spMkLst>
        </pc:spChg>
        <pc:spChg chg="add mod">
          <ac:chgData name="Annette Diender" userId="1a58764c-6998-4d98-a2d0-9fbca477acc9" providerId="ADAL" clId="{9E3634AE-C560-4A89-8CAC-4D87DA76CE9F}" dt="2024-12-10T10:47:40.200" v="28" actId="1076"/>
          <ac:spMkLst>
            <pc:docMk/>
            <pc:sldMk cId="1227340707" sldId="269"/>
            <ac:spMk id="6" creationId="{386A9B7C-207A-9180-8502-5BA88E4DA4D9}"/>
          </ac:spMkLst>
        </pc:spChg>
        <pc:spChg chg="add mod">
          <ac:chgData name="Annette Diender" userId="1a58764c-6998-4d98-a2d0-9fbca477acc9" providerId="ADAL" clId="{9E3634AE-C560-4A89-8CAC-4D87DA76CE9F}" dt="2024-12-10T10:47:40.200" v="28" actId="1076"/>
          <ac:spMkLst>
            <pc:docMk/>
            <pc:sldMk cId="1227340707" sldId="269"/>
            <ac:spMk id="7" creationId="{88702DD9-A95E-A6FB-3139-380ABD137DD6}"/>
          </ac:spMkLst>
        </pc:spChg>
        <pc:spChg chg="add mod">
          <ac:chgData name="Annette Diender" userId="1a58764c-6998-4d98-a2d0-9fbca477acc9" providerId="ADAL" clId="{9E3634AE-C560-4A89-8CAC-4D87DA76CE9F}" dt="2024-12-10T10:47:40.200" v="28" actId="1076"/>
          <ac:spMkLst>
            <pc:docMk/>
            <pc:sldMk cId="1227340707" sldId="269"/>
            <ac:spMk id="8" creationId="{C5836014-06BD-ADA9-F4E6-155147C2F6A3}"/>
          </ac:spMkLst>
        </pc:spChg>
        <pc:spChg chg="add mod">
          <ac:chgData name="Annette Diender" userId="1a58764c-6998-4d98-a2d0-9fbca477acc9" providerId="ADAL" clId="{9E3634AE-C560-4A89-8CAC-4D87DA76CE9F}" dt="2024-12-10T10:47:40.200" v="28" actId="1076"/>
          <ac:spMkLst>
            <pc:docMk/>
            <pc:sldMk cId="1227340707" sldId="269"/>
            <ac:spMk id="9" creationId="{FCE4ED94-09B3-15BB-C812-5E0D663A0C7D}"/>
          </ac:spMkLst>
        </pc:spChg>
        <pc:spChg chg="add mod">
          <ac:chgData name="Annette Diender" userId="1a58764c-6998-4d98-a2d0-9fbca477acc9" providerId="ADAL" clId="{9E3634AE-C560-4A89-8CAC-4D87DA76CE9F}" dt="2024-12-10T10:47:40.200" v="28" actId="1076"/>
          <ac:spMkLst>
            <pc:docMk/>
            <pc:sldMk cId="1227340707" sldId="269"/>
            <ac:spMk id="10" creationId="{91F9FBF6-E485-6321-18EB-41A0EC7A286C}"/>
          </ac:spMkLst>
        </pc:spChg>
        <pc:picChg chg="del">
          <ac:chgData name="Annette Diender" userId="1a58764c-6998-4d98-a2d0-9fbca477acc9" providerId="ADAL" clId="{9E3634AE-C560-4A89-8CAC-4D87DA76CE9F}" dt="2024-12-10T10:47:32.692" v="26" actId="478"/>
          <ac:picMkLst>
            <pc:docMk/>
            <pc:sldMk cId="1227340707" sldId="269"/>
            <ac:picMk id="5" creationId="{E3705AD9-C3B8-C96B-BB09-9466FAA2BCCF}"/>
          </ac:picMkLst>
        </pc:picChg>
      </pc:sldChg>
      <pc:sldChg chg="addSp delSp modSp mod delAnim modAnim">
        <pc:chgData name="Annette Diender" userId="1a58764c-6998-4d98-a2d0-9fbca477acc9" providerId="ADAL" clId="{9E3634AE-C560-4A89-8CAC-4D87DA76CE9F}" dt="2024-12-10T10:48:31.498" v="43" actId="1076"/>
        <pc:sldMkLst>
          <pc:docMk/>
          <pc:sldMk cId="1444142085" sldId="270"/>
        </pc:sldMkLst>
        <pc:spChg chg="add mod">
          <ac:chgData name="Annette Diender" userId="1a58764c-6998-4d98-a2d0-9fbca477acc9" providerId="ADAL" clId="{9E3634AE-C560-4A89-8CAC-4D87DA76CE9F}" dt="2024-12-10T10:48:31.498" v="43" actId="1076"/>
          <ac:spMkLst>
            <pc:docMk/>
            <pc:sldMk cId="1444142085" sldId="270"/>
            <ac:spMk id="4" creationId="{A8CF4380-3395-DFF8-6DB7-73BB372C614F}"/>
          </ac:spMkLst>
        </pc:spChg>
        <pc:spChg chg="add mod">
          <ac:chgData name="Annette Diender" userId="1a58764c-6998-4d98-a2d0-9fbca477acc9" providerId="ADAL" clId="{9E3634AE-C560-4A89-8CAC-4D87DA76CE9F}" dt="2024-12-10T10:48:31.498" v="43" actId="1076"/>
          <ac:spMkLst>
            <pc:docMk/>
            <pc:sldMk cId="1444142085" sldId="270"/>
            <ac:spMk id="6" creationId="{3633B9B2-5C22-D194-6C34-82256ACE1666}"/>
          </ac:spMkLst>
        </pc:spChg>
        <pc:spChg chg="add mod">
          <ac:chgData name="Annette Diender" userId="1a58764c-6998-4d98-a2d0-9fbca477acc9" providerId="ADAL" clId="{9E3634AE-C560-4A89-8CAC-4D87DA76CE9F}" dt="2024-12-10T10:48:31.498" v="43" actId="1076"/>
          <ac:spMkLst>
            <pc:docMk/>
            <pc:sldMk cId="1444142085" sldId="270"/>
            <ac:spMk id="7" creationId="{A8FE3659-1AAC-511D-94C8-9D1DEE58CA10}"/>
          </ac:spMkLst>
        </pc:spChg>
        <pc:spChg chg="add mod">
          <ac:chgData name="Annette Diender" userId="1a58764c-6998-4d98-a2d0-9fbca477acc9" providerId="ADAL" clId="{9E3634AE-C560-4A89-8CAC-4D87DA76CE9F}" dt="2024-12-10T10:48:31.498" v="43" actId="1076"/>
          <ac:spMkLst>
            <pc:docMk/>
            <pc:sldMk cId="1444142085" sldId="270"/>
            <ac:spMk id="8" creationId="{D39D9361-89B3-8A9A-3D88-9DCAECED9441}"/>
          </ac:spMkLst>
        </pc:spChg>
        <pc:spChg chg="add mod">
          <ac:chgData name="Annette Diender" userId="1a58764c-6998-4d98-a2d0-9fbca477acc9" providerId="ADAL" clId="{9E3634AE-C560-4A89-8CAC-4D87DA76CE9F}" dt="2024-12-10T10:48:31.498" v="43" actId="1076"/>
          <ac:spMkLst>
            <pc:docMk/>
            <pc:sldMk cId="1444142085" sldId="270"/>
            <ac:spMk id="9" creationId="{4B2DF2A9-BFD9-4187-9939-371AC9BFE4EC}"/>
          </ac:spMkLst>
        </pc:spChg>
        <pc:spChg chg="add mod">
          <ac:chgData name="Annette Diender" userId="1a58764c-6998-4d98-a2d0-9fbca477acc9" providerId="ADAL" clId="{9E3634AE-C560-4A89-8CAC-4D87DA76CE9F}" dt="2024-12-10T10:48:31.498" v="43" actId="1076"/>
          <ac:spMkLst>
            <pc:docMk/>
            <pc:sldMk cId="1444142085" sldId="270"/>
            <ac:spMk id="10" creationId="{E5E56C73-A381-AB6F-53A8-AE6BBF8781C7}"/>
          </ac:spMkLst>
        </pc:spChg>
        <pc:picChg chg="del">
          <ac:chgData name="Annette Diender" userId="1a58764c-6998-4d98-a2d0-9fbca477acc9" providerId="ADAL" clId="{9E3634AE-C560-4A89-8CAC-4D87DA76CE9F}" dt="2024-12-10T10:48:24.699" v="41" actId="478"/>
          <ac:picMkLst>
            <pc:docMk/>
            <pc:sldMk cId="1444142085" sldId="270"/>
            <ac:picMk id="5" creationId="{BEF019D9-95CF-A662-1A7B-32E49F31987F}"/>
          </ac:picMkLst>
        </pc:picChg>
      </pc:sldChg>
      <pc:sldChg chg="addSp delSp modSp mod delAnim modAnim">
        <pc:chgData name="Annette Diender" userId="1a58764c-6998-4d98-a2d0-9fbca477acc9" providerId="ADAL" clId="{9E3634AE-C560-4A89-8CAC-4D87DA76CE9F}" dt="2024-12-10T10:48:44.051" v="46" actId="1076"/>
        <pc:sldMkLst>
          <pc:docMk/>
          <pc:sldMk cId="2898463196" sldId="271"/>
        </pc:sldMkLst>
        <pc:spChg chg="add mod">
          <ac:chgData name="Annette Diender" userId="1a58764c-6998-4d98-a2d0-9fbca477acc9" providerId="ADAL" clId="{9E3634AE-C560-4A89-8CAC-4D87DA76CE9F}" dt="2024-12-10T10:48:44.051" v="46" actId="1076"/>
          <ac:spMkLst>
            <pc:docMk/>
            <pc:sldMk cId="2898463196" sldId="271"/>
            <ac:spMk id="4" creationId="{CB03F71C-8ADE-2CAB-EA49-7ED37E86B8A8}"/>
          </ac:spMkLst>
        </pc:spChg>
        <pc:spChg chg="add mod">
          <ac:chgData name="Annette Diender" userId="1a58764c-6998-4d98-a2d0-9fbca477acc9" providerId="ADAL" clId="{9E3634AE-C560-4A89-8CAC-4D87DA76CE9F}" dt="2024-12-10T10:48:44.051" v="46" actId="1076"/>
          <ac:spMkLst>
            <pc:docMk/>
            <pc:sldMk cId="2898463196" sldId="271"/>
            <ac:spMk id="6" creationId="{53A50286-80CA-1131-50FC-0075983984D8}"/>
          </ac:spMkLst>
        </pc:spChg>
        <pc:spChg chg="add mod">
          <ac:chgData name="Annette Diender" userId="1a58764c-6998-4d98-a2d0-9fbca477acc9" providerId="ADAL" clId="{9E3634AE-C560-4A89-8CAC-4D87DA76CE9F}" dt="2024-12-10T10:48:44.051" v="46" actId="1076"/>
          <ac:spMkLst>
            <pc:docMk/>
            <pc:sldMk cId="2898463196" sldId="271"/>
            <ac:spMk id="7" creationId="{6319F362-24F7-3297-0D48-B8B5E33761CE}"/>
          </ac:spMkLst>
        </pc:spChg>
        <pc:spChg chg="add mod">
          <ac:chgData name="Annette Diender" userId="1a58764c-6998-4d98-a2d0-9fbca477acc9" providerId="ADAL" clId="{9E3634AE-C560-4A89-8CAC-4D87DA76CE9F}" dt="2024-12-10T10:48:44.051" v="46" actId="1076"/>
          <ac:spMkLst>
            <pc:docMk/>
            <pc:sldMk cId="2898463196" sldId="271"/>
            <ac:spMk id="8" creationId="{B6A19E39-2EB3-58B3-D41F-A628D6668CBE}"/>
          </ac:spMkLst>
        </pc:spChg>
        <pc:spChg chg="add mod">
          <ac:chgData name="Annette Diender" userId="1a58764c-6998-4d98-a2d0-9fbca477acc9" providerId="ADAL" clId="{9E3634AE-C560-4A89-8CAC-4D87DA76CE9F}" dt="2024-12-10T10:48:44.051" v="46" actId="1076"/>
          <ac:spMkLst>
            <pc:docMk/>
            <pc:sldMk cId="2898463196" sldId="271"/>
            <ac:spMk id="9" creationId="{C39F6880-AD5F-F1C9-1956-C60DDF05E40B}"/>
          </ac:spMkLst>
        </pc:spChg>
        <pc:spChg chg="add mod">
          <ac:chgData name="Annette Diender" userId="1a58764c-6998-4d98-a2d0-9fbca477acc9" providerId="ADAL" clId="{9E3634AE-C560-4A89-8CAC-4D87DA76CE9F}" dt="2024-12-10T10:48:44.051" v="46" actId="1076"/>
          <ac:spMkLst>
            <pc:docMk/>
            <pc:sldMk cId="2898463196" sldId="271"/>
            <ac:spMk id="10" creationId="{23BC46F6-8A9E-ACC1-7BBD-D79AD19AB182}"/>
          </ac:spMkLst>
        </pc:spChg>
        <pc:picChg chg="del">
          <ac:chgData name="Annette Diender" userId="1a58764c-6998-4d98-a2d0-9fbca477acc9" providerId="ADAL" clId="{9E3634AE-C560-4A89-8CAC-4D87DA76CE9F}" dt="2024-12-10T10:48:34.110" v="44" actId="478"/>
          <ac:picMkLst>
            <pc:docMk/>
            <pc:sldMk cId="2898463196" sldId="271"/>
            <ac:picMk id="5" creationId="{473CFD21-047A-9FE7-7DEC-F9500868D1C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64FA60-0C2B-E3A7-8E63-747A46ED4D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36E5710-C7CC-7412-A334-A04E63F104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B5E8107-9A3F-F543-3B7A-B39C321FC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10-12-2024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B9F0511-1624-F0BE-22C5-47341C33D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9D7E369-3024-6E54-846F-8BE229F8D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5436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233F45-D2EF-D68D-1E22-2EAF2262B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0EB224F-9C1C-7041-D9B4-7162EE2449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928F29D-CA8F-A338-BE33-9F6AF6D64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10-12-2024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647C434-6F0F-E77F-CCF5-D542B01C0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429CE43-2A3C-FFF6-DF3B-868B6AAD4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8488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DD0D745-1335-C0E9-84DD-721EE89619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AD37297-410D-29D2-509E-0561E5B729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96AD98E-0985-3570-DD76-7A6ABC0F0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10-12-2024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34CAA42-8998-0053-3E8B-93A5D61FB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B8BE7F8-5C24-D450-DB24-901F71085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4025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3D6A27-B513-71CC-1204-3A456060F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F27C2FA-F0B5-BE4A-8413-339DE4DB7B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03C197C-A812-A1AA-0877-7A8074F8A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10-12-2024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856F632-5830-1D3A-5CED-080A13301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F2F3B43-83A4-F0F0-194A-51EA228D2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9018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14D854-BE61-8934-0074-4D1B823DC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A775D9E-7029-BBD1-7EAD-9E07BD7957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194B4AF-B588-D601-11CF-4B58AE55D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10-12-2024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FB7381A-8806-7FC8-60A5-1077BEDEA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6F6D872-0021-348A-7E69-0D2642A93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3117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8454A3-D555-02B2-E8AD-FF90B7157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A6FD84F-732E-6928-BEB0-428E6052DE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2228775-8B19-9026-F955-57E185577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9940030-DC69-26DD-ED83-09A5A2F9C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10-12-2024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3D9A2AE-3D85-BD78-3743-60D40234D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6FDB99E-C7CF-921F-F051-E3A854896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9817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04A37A-C52A-421B-1944-9E7A47DEB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62B7A26-D73F-5562-B083-25D8B261BA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61F36E6-82D8-51CA-0985-9CF5C8EE20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E3F231E-6646-FE19-FF8B-27567FC6DB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6EF10E1-93D7-A5B1-EF1E-95D381D4DA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D0EF3C1-CF73-9B5F-3129-CBC616F06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10-12-2024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91862B8-F5CF-4FA4-FF0F-6073CA850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DF18D985-7D7E-489D-C426-0CEE7CED1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8873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9F18CF-BD33-D6B7-DE87-DB851719A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0C33961-1109-12C5-C1CB-0D65033A4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10-12-2024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FBC96D9-3E37-E519-33F7-4A640CA61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53A57EB-ECCD-4B21-25AD-2E3F03430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1413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19E1AFB-C797-B616-6923-7205B37C7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10-12-2024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F56638C-F71D-E081-4A97-8D5F2499E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6FE793C-2D29-EC87-B602-E02FBB1CC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9242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272694-B283-809F-9278-C6F9DE06C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34183FA-28D8-91CB-A52E-CEEB9BB3D3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15D7FEE-1AB8-4247-9108-290FA9E10B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18F4EDA-C045-559D-FD11-8381BAAB3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10-12-2024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086E4CB-711B-84F8-436B-0F393970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6DBA989-6E7D-C884-F3CE-D780628F9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6805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30472A-93B8-FB71-D57F-CD18C7DBB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921BED2-EE69-B429-98EE-A932012900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7F605CA-7B5E-9FAF-782B-B5C4ACFFA9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25FBE3A-C7C8-1001-3C4D-B40D7B940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10-12-2024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D72CD79-0CAE-7952-4083-EFB4B1A37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21F5A8D-78C8-2647-C004-85DD5893F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7324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07B6601-65CD-5175-8520-1D9524723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E9A91F3-181F-DDFD-251E-809D87C0C8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D76D619-629C-8F3F-55B4-54782A2E88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286330-35D1-42DC-8838-0EFFA1DE6365}" type="datetimeFigureOut">
              <a:rPr lang="nl-NL" smtClean="0"/>
              <a:t>10-12-2024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C9117B5-E7BF-30B0-383D-CAAFF66285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1DB7D09-ABD7-2D70-53E2-3C6751441A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57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14.xml"/><Relationship Id="rId3" Type="http://schemas.openxmlformats.org/officeDocument/2006/relationships/slide" Target="slide2.xml"/><Relationship Id="rId7" Type="http://schemas.openxmlformats.org/officeDocument/2006/relationships/slide" Target="slide4.xml"/><Relationship Id="rId12" Type="http://schemas.openxmlformats.org/officeDocument/2006/relationships/slide" Target="slide10.xml"/><Relationship Id="rId2" Type="http://schemas.openxmlformats.org/officeDocument/2006/relationships/slide" Target="slide3.xml"/><Relationship Id="rId16" Type="http://schemas.openxmlformats.org/officeDocument/2006/relationships/slide" Target="slide1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2.xml"/><Relationship Id="rId11" Type="http://schemas.openxmlformats.org/officeDocument/2006/relationships/slide" Target="slide13.xml"/><Relationship Id="rId5" Type="http://schemas.openxmlformats.org/officeDocument/2006/relationships/slide" Target="slide7.xml"/><Relationship Id="rId15" Type="http://schemas.openxmlformats.org/officeDocument/2006/relationships/slide" Target="slide9.xml"/><Relationship Id="rId10" Type="http://schemas.openxmlformats.org/officeDocument/2006/relationships/slide" Target="slide16.xml"/><Relationship Id="rId4" Type="http://schemas.openxmlformats.org/officeDocument/2006/relationships/slide" Target="slide6.xml"/><Relationship Id="rId9" Type="http://schemas.openxmlformats.org/officeDocument/2006/relationships/slide" Target="slide8.xml"/><Relationship Id="rId14" Type="http://schemas.openxmlformats.org/officeDocument/2006/relationships/slide" Target="slide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hlinkClick r:id="rId2" action="ppaction://hlinksldjump"/>
            <a:extLst>
              <a:ext uri="{FF2B5EF4-FFF2-40B4-BE49-F238E27FC236}">
                <a16:creationId xmlns:a16="http://schemas.microsoft.com/office/drawing/2014/main" id="{FA1D2E47-E503-509F-8937-6217BDA9B918}"/>
              </a:ext>
            </a:extLst>
          </p:cNvPr>
          <p:cNvSpPr/>
          <p:nvPr/>
        </p:nvSpPr>
        <p:spPr>
          <a:xfrm>
            <a:off x="972001" y="1855963"/>
            <a:ext cx="1187669" cy="83031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>
            <a:hlinkClick r:id="rId3" action="ppaction://hlinksldjump"/>
            <a:extLst>
              <a:ext uri="{FF2B5EF4-FFF2-40B4-BE49-F238E27FC236}">
                <a16:creationId xmlns:a16="http://schemas.microsoft.com/office/drawing/2014/main" id="{6B0F014E-2329-CAEC-1FDC-71C89F2D9340}"/>
              </a:ext>
            </a:extLst>
          </p:cNvPr>
          <p:cNvSpPr/>
          <p:nvPr/>
        </p:nvSpPr>
        <p:spPr>
          <a:xfrm>
            <a:off x="2916416" y="1855963"/>
            <a:ext cx="1187669" cy="830317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hlinkClick r:id="rId4" action="ppaction://hlinksldjump"/>
            <a:extLst>
              <a:ext uri="{FF2B5EF4-FFF2-40B4-BE49-F238E27FC236}">
                <a16:creationId xmlns:a16="http://schemas.microsoft.com/office/drawing/2014/main" id="{4506E4A5-A172-C1E5-F217-511EA8C40FA2}"/>
              </a:ext>
            </a:extLst>
          </p:cNvPr>
          <p:cNvSpPr/>
          <p:nvPr/>
        </p:nvSpPr>
        <p:spPr>
          <a:xfrm>
            <a:off x="4860831" y="1811394"/>
            <a:ext cx="1187669" cy="830317"/>
          </a:xfrm>
          <a:prstGeom prst="rect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28470968-582E-4177-4C72-4E28A7B48152}"/>
              </a:ext>
            </a:extLst>
          </p:cNvPr>
          <p:cNvSpPr txBox="1"/>
          <p:nvPr/>
        </p:nvSpPr>
        <p:spPr>
          <a:xfrm>
            <a:off x="99575" y="290881"/>
            <a:ext cx="119928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800" b="1" dirty="0">
                <a:latin typeface="Abadi" panose="020B0604020104020204" pitchFamily="34" charset="0"/>
              </a:rPr>
              <a:t>De grabbelton ‘Energie, Water &amp; Veiligheid’</a:t>
            </a:r>
            <a:endParaRPr lang="nl-NL" b="1" dirty="0">
              <a:latin typeface="Abadi" panose="020B0604020104020204" pitchFamily="34" charset="0"/>
            </a:endParaRPr>
          </a:p>
        </p:txBody>
      </p:sp>
      <p:sp>
        <p:nvSpPr>
          <p:cNvPr id="10" name="Rechthoek 9">
            <a:hlinkClick r:id="rId5" action="ppaction://hlinksldjump"/>
            <a:extLst>
              <a:ext uri="{FF2B5EF4-FFF2-40B4-BE49-F238E27FC236}">
                <a16:creationId xmlns:a16="http://schemas.microsoft.com/office/drawing/2014/main" id="{1D86AC73-CB0C-D663-AFF2-685A962602AB}"/>
              </a:ext>
            </a:extLst>
          </p:cNvPr>
          <p:cNvSpPr/>
          <p:nvPr/>
        </p:nvSpPr>
        <p:spPr>
          <a:xfrm>
            <a:off x="2916416" y="3093521"/>
            <a:ext cx="1187669" cy="83031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hlinkClick r:id="rId6" action="ppaction://hlinksldjump"/>
            <a:extLst>
              <a:ext uri="{FF2B5EF4-FFF2-40B4-BE49-F238E27FC236}">
                <a16:creationId xmlns:a16="http://schemas.microsoft.com/office/drawing/2014/main" id="{2B4130A0-FD8E-0236-FC0C-D7F0866FDD12}"/>
              </a:ext>
            </a:extLst>
          </p:cNvPr>
          <p:cNvSpPr/>
          <p:nvPr/>
        </p:nvSpPr>
        <p:spPr>
          <a:xfrm>
            <a:off x="934804" y="3078643"/>
            <a:ext cx="1187669" cy="83031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>
            <a:hlinkClick r:id="rId7" action="ppaction://hlinksldjump"/>
            <a:extLst>
              <a:ext uri="{FF2B5EF4-FFF2-40B4-BE49-F238E27FC236}">
                <a16:creationId xmlns:a16="http://schemas.microsoft.com/office/drawing/2014/main" id="{04E435C0-A83D-BA41-9EB4-1998789107AF}"/>
              </a:ext>
            </a:extLst>
          </p:cNvPr>
          <p:cNvSpPr/>
          <p:nvPr/>
        </p:nvSpPr>
        <p:spPr>
          <a:xfrm>
            <a:off x="8749661" y="1727586"/>
            <a:ext cx="1187669" cy="830317"/>
          </a:xfrm>
          <a:prstGeom prst="rect">
            <a:avLst/>
          </a:prstGeom>
          <a:solidFill>
            <a:srgbClr val="9933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hlinkClick r:id="rId8" action="ppaction://hlinksldjump"/>
            <a:extLst>
              <a:ext uri="{FF2B5EF4-FFF2-40B4-BE49-F238E27FC236}">
                <a16:creationId xmlns:a16="http://schemas.microsoft.com/office/drawing/2014/main" id="{AD10F61F-4920-0398-FC8C-A805A1C073D5}"/>
              </a:ext>
            </a:extLst>
          </p:cNvPr>
          <p:cNvSpPr/>
          <p:nvPr/>
        </p:nvSpPr>
        <p:spPr>
          <a:xfrm>
            <a:off x="6805246" y="1811393"/>
            <a:ext cx="1187669" cy="830317"/>
          </a:xfrm>
          <a:prstGeom prst="rect">
            <a:avLst/>
          </a:prstGeom>
          <a:solidFill>
            <a:srgbClr val="FF33C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>
            <a:hlinkClick r:id="rId9" action="ppaction://hlinksldjump"/>
            <a:extLst>
              <a:ext uri="{FF2B5EF4-FFF2-40B4-BE49-F238E27FC236}">
                <a16:creationId xmlns:a16="http://schemas.microsoft.com/office/drawing/2014/main" id="{55591B9F-9DDE-BD94-C58D-D120846096F6}"/>
              </a:ext>
            </a:extLst>
          </p:cNvPr>
          <p:cNvSpPr/>
          <p:nvPr/>
        </p:nvSpPr>
        <p:spPr>
          <a:xfrm>
            <a:off x="4860830" y="3135900"/>
            <a:ext cx="1187669" cy="830317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 14">
            <a:hlinkClick r:id="rId10" action="ppaction://hlinksldjump"/>
            <a:extLst>
              <a:ext uri="{FF2B5EF4-FFF2-40B4-BE49-F238E27FC236}">
                <a16:creationId xmlns:a16="http://schemas.microsoft.com/office/drawing/2014/main" id="{F93EB93D-D577-6755-38A2-79FEDDE5B15D}"/>
              </a:ext>
            </a:extLst>
          </p:cNvPr>
          <p:cNvSpPr/>
          <p:nvPr/>
        </p:nvSpPr>
        <p:spPr>
          <a:xfrm>
            <a:off x="8749661" y="4558822"/>
            <a:ext cx="1187669" cy="830317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>
            <a:hlinkClick r:id="rId11" action="ppaction://hlinksldjump"/>
            <a:extLst>
              <a:ext uri="{FF2B5EF4-FFF2-40B4-BE49-F238E27FC236}">
                <a16:creationId xmlns:a16="http://schemas.microsoft.com/office/drawing/2014/main" id="{15E6B903-341F-29CB-6625-E71389AFE01F}"/>
              </a:ext>
            </a:extLst>
          </p:cNvPr>
          <p:cNvSpPr/>
          <p:nvPr/>
        </p:nvSpPr>
        <p:spPr>
          <a:xfrm>
            <a:off x="972000" y="4559714"/>
            <a:ext cx="1187669" cy="830317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hlinkClick r:id="rId12" action="ppaction://hlinksldjump"/>
            <a:extLst>
              <a:ext uri="{FF2B5EF4-FFF2-40B4-BE49-F238E27FC236}">
                <a16:creationId xmlns:a16="http://schemas.microsoft.com/office/drawing/2014/main" id="{29323E27-4E92-D9BE-D78C-E48D67087D4A}"/>
              </a:ext>
            </a:extLst>
          </p:cNvPr>
          <p:cNvSpPr/>
          <p:nvPr/>
        </p:nvSpPr>
        <p:spPr>
          <a:xfrm>
            <a:off x="4860829" y="4558824"/>
            <a:ext cx="1187669" cy="83031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>
            <a:hlinkClick r:id="rId13" action="ppaction://hlinksldjump"/>
            <a:extLst>
              <a:ext uri="{FF2B5EF4-FFF2-40B4-BE49-F238E27FC236}">
                <a16:creationId xmlns:a16="http://schemas.microsoft.com/office/drawing/2014/main" id="{C67F7F03-70E3-E144-32D0-5D26A13349CF}"/>
              </a:ext>
            </a:extLst>
          </p:cNvPr>
          <p:cNvSpPr/>
          <p:nvPr/>
        </p:nvSpPr>
        <p:spPr>
          <a:xfrm>
            <a:off x="2916413" y="4558822"/>
            <a:ext cx="1187669" cy="8303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>
            <a:hlinkClick r:id="rId14" action="ppaction://hlinksldjump"/>
            <a:extLst>
              <a:ext uri="{FF2B5EF4-FFF2-40B4-BE49-F238E27FC236}">
                <a16:creationId xmlns:a16="http://schemas.microsoft.com/office/drawing/2014/main" id="{C69269E2-8C2F-B858-E262-D0BC8A54179A}"/>
              </a:ext>
            </a:extLst>
          </p:cNvPr>
          <p:cNvSpPr/>
          <p:nvPr/>
        </p:nvSpPr>
        <p:spPr>
          <a:xfrm>
            <a:off x="6805242" y="4558823"/>
            <a:ext cx="1187669" cy="830317"/>
          </a:xfrm>
          <a:prstGeom prst="rect">
            <a:avLst/>
          </a:prstGeom>
          <a:solidFill>
            <a:srgbClr val="9966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>
            <a:hlinkClick r:id="rId15" action="ppaction://hlinksldjump"/>
            <a:extLst>
              <a:ext uri="{FF2B5EF4-FFF2-40B4-BE49-F238E27FC236}">
                <a16:creationId xmlns:a16="http://schemas.microsoft.com/office/drawing/2014/main" id="{5CAD10EA-E1E1-0F6D-DA9E-1E5CD6AE7500}"/>
              </a:ext>
            </a:extLst>
          </p:cNvPr>
          <p:cNvSpPr/>
          <p:nvPr/>
        </p:nvSpPr>
        <p:spPr>
          <a:xfrm>
            <a:off x="6805246" y="3231043"/>
            <a:ext cx="1187669" cy="830317"/>
          </a:xfrm>
          <a:prstGeom prst="rect">
            <a:avLst/>
          </a:prstGeom>
          <a:solidFill>
            <a:srgbClr val="33CC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>
            <a:hlinkClick r:id="rId16" action="ppaction://hlinksldjump"/>
            <a:extLst>
              <a:ext uri="{FF2B5EF4-FFF2-40B4-BE49-F238E27FC236}">
                <a16:creationId xmlns:a16="http://schemas.microsoft.com/office/drawing/2014/main" id="{2AC3F26A-DDCE-C05E-2F79-4A11BC1D7096}"/>
              </a:ext>
            </a:extLst>
          </p:cNvPr>
          <p:cNvSpPr/>
          <p:nvPr/>
        </p:nvSpPr>
        <p:spPr>
          <a:xfrm>
            <a:off x="8749661" y="3231043"/>
            <a:ext cx="1187669" cy="830317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C2F4AD8E-3936-8651-3AD7-10AD6D38D56E}"/>
              </a:ext>
            </a:extLst>
          </p:cNvPr>
          <p:cNvSpPr txBox="1"/>
          <p:nvPr/>
        </p:nvSpPr>
        <p:spPr>
          <a:xfrm>
            <a:off x="869422" y="5883327"/>
            <a:ext cx="1035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Klik op een kleur en beantwoord de vraag in </a:t>
            </a:r>
            <a:r>
              <a:rPr lang="nl-NL"/>
              <a:t>maximaal 30 </a:t>
            </a:r>
            <a:r>
              <a:rPr lang="nl-NL" dirty="0"/>
              <a:t>seconden.</a:t>
            </a:r>
          </a:p>
        </p:txBody>
      </p:sp>
    </p:spTree>
    <p:extLst>
      <p:ext uri="{BB962C8B-B14F-4D97-AF65-F5344CB8AC3E}">
        <p14:creationId xmlns:p14="http://schemas.microsoft.com/office/powerpoint/2010/main" val="426088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098365-7BB4-DA75-C52C-222AA952D4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FC2A45-2FFA-C065-EF7D-EF12F8EAD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Zou jij een maand zonder internet kunnen? Waarom wel / waarom niet?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C74DC682-208B-78DB-56AE-89DF1D51C585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18531BF0-ED94-0FD6-9A77-1417F30C7ED9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386A9B7C-207A-9180-8502-5BA88E4DA4D9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88702DD9-A95E-A6FB-3139-380ABD137DD6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C5836014-06BD-ADA9-F4E6-155147C2F6A3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FCE4ED94-09B3-15BB-C812-5E0D663A0C7D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91F9FBF6-E485-6321-18EB-41A0EC7A286C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1227340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ABA77C-1DFD-D5F3-90C9-09E4315AF3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693E48-14AF-DFF6-DE3A-784DDD97A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Hoe lang sta jij onder de douche? Denk je dat dat korter kan?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921A45C0-0B8D-ACBE-5B46-0777F385EB92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DF048869-1C31-FAC7-BCCF-B88DBABB4DC6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F8AC9181-B0C4-1089-432A-4E2FCE2B5B61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06A31979-EB04-53B1-931E-5B93E84BF5CB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18AF78A0-5C6D-CB34-E3E5-3C6EEF8DBAF7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81C8B342-E0D8-EAC5-6C4D-7002CC126DE2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5C2220C3-61A6-6147-74A2-929050A4A2BC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1364488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F15AF0-1E30-3DA6-791A-28FFB168B9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62AAA6-C713-65D5-6455-45CE65AC0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Vind jij windmolens op zee mooi of lelijk? Waarom? 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E5786652-378F-ED5F-D1C2-F76DCBBA3AE5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7D764AA0-1638-1AED-B358-FDFD2B43F910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D42C2F68-AAA6-92D0-168E-638B73CE8FE9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E3AA0830-39C0-B63F-966F-F153992491B2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1A53E616-244E-4359-1325-175D1268601A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48611ED1-6519-EB15-ABE5-07FD1030F49B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3D2FC6A8-6C87-3A28-AF4B-56592163ACD0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1054914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399F8A-190B-0D74-1C29-393DF880DA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2537AA-C0BF-6A74-EDE4-CC06F6F24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Staan er laadpalen voor elektrische auto’s in jouw wijk? Waar?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B565B8A3-BAF3-4922-6705-D2494739C5B0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3FDE6544-5827-4161-EBE0-3586B2402B0B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A8BF0EC0-46C1-BB4F-4D11-37CE417EC48A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0BDBDA83-5E44-4B6F-24DE-1672F468BD4D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ECE70F2C-FD9C-F822-B2DE-D2AB873236FC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90DFB46B-4220-0500-21B7-4B67C8D3156F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FF16D05A-0FE4-4BFF-75A8-F7DECE94DAB9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2909527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0F36B3-7E18-1863-4BB4-3A350395A2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6E5EAE-39C4-1D52-4AD4-09927BBE2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 zou er gebeuren als er 24 uur lang geen elektriciteit was?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47679467-4459-885F-FE5B-9E92946B7853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CBA29EC9-A9BC-0DC5-8B98-1972DADBFD55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99CD459C-EEDE-33BA-2437-DA59854BBCFF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7C4699A7-54AE-02D8-5DE4-AA8D0404C854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9C8D3465-2543-66CD-5AD4-C3E6C45EDB53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75A789C4-15EE-9508-4AA3-F0F977C0E40B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5DFDBB7F-76D5-85FE-E023-4DCC2BA62454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4227265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BC8097-0171-A9D6-2779-5C52220478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BAD8E8-865D-E999-26F2-8EB5158CB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Zou jij in een huis langs de rivier willen wonen? Waarom wel / waarom niet?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A902FC70-A3C3-2166-301F-17F4CF50F0A2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A8CF4380-3395-DFF8-6DB7-73BB372C614F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3633B9B2-5C22-D194-6C34-82256ACE1666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A8FE3659-1AAC-511D-94C8-9D1DEE58CA10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D39D9361-89B3-8A9A-3D88-9DCAECED9441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4B2DF2A9-BFD9-4187-9939-371AC9BFE4EC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E5E56C73-A381-AB6F-53A8-AE6BBF8781C7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1444142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398642-C643-9E5C-9BD0-5AF138CAEB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37763B-F41F-8556-C20D-DA6299750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Hoe onthoud jij </a:t>
            </a:r>
            <a:r>
              <a:rPr lang="nl-NL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wachtwoorden?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74A50AE7-EEA7-5F10-3FEB-63CB2B169B80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CB03F71C-8ADE-2CAB-EA49-7ED37E86B8A8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53A50286-80CA-1131-50FC-0075983984D8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6319F362-24F7-3297-0D48-B8B5E33761CE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B6A19E39-2EB3-58B3-D41F-A628D6668CBE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C39F6880-AD5F-F1C9-1956-C60DDF05E40B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23BC46F6-8A9E-ACC1-7BBD-D79AD19AB182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2898463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D589B7-9DD1-1D33-9B93-143AA5EF67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2B88C3-1CA4-B1EC-54D2-1DA7DC83C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 heb je liever, een elektrische scooter of een scooter op benzine? Waarom?</a:t>
            </a:r>
            <a:endParaRPr lang="nl-NL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0B8F33F5-097B-A95E-8AA8-4BB9AFB2D68F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DE414BBC-4B9E-7201-0C09-151D744F12FF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E2905724-4071-3E7A-A651-5CD9FD05A37D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9181B689-45F2-71ED-2D67-7FAF26D4CBB6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09C18936-D64C-9628-3B7F-7538E7126A0A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5399F71B-73B7-FB57-C25B-E83E94C64391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1D69B160-3DF4-CF05-6F2E-81AF49372CD1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3181862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FBDA17-32DE-993B-DBC8-AA17A12B5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3" y="907266"/>
            <a:ext cx="9861331" cy="2224818"/>
          </a:xfrm>
        </p:spPr>
        <p:txBody>
          <a:bodyPr>
            <a:normAutofit/>
          </a:bodyPr>
          <a:lstStyle/>
          <a:p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Vind je het een goed idee als drones foto’s vanuit de lucht van </a:t>
            </a: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jouw huis kunnen maken?</a:t>
            </a:r>
            <a:endParaRPr lang="nl-N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4BB01CBB-511D-0312-26FB-CDA2035D6D82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1E1A4B04-C984-0FA8-7986-4F45A7ABFD57}"/>
              </a:ext>
            </a:extLst>
          </p:cNvPr>
          <p:cNvSpPr/>
          <p:nvPr/>
        </p:nvSpPr>
        <p:spPr>
          <a:xfrm>
            <a:off x="659523" y="3483980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C1B1702C-5C1F-2998-7FBD-94F9242B8663}"/>
              </a:ext>
            </a:extLst>
          </p:cNvPr>
          <p:cNvSpPr/>
          <p:nvPr/>
        </p:nvSpPr>
        <p:spPr>
          <a:xfrm>
            <a:off x="659523" y="3483980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F526694D-00C1-4180-24A4-BF352227332D}"/>
              </a:ext>
            </a:extLst>
          </p:cNvPr>
          <p:cNvSpPr/>
          <p:nvPr/>
        </p:nvSpPr>
        <p:spPr>
          <a:xfrm>
            <a:off x="659523" y="3483980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8F05F10C-04F0-FA0D-156B-69AE8C7E000D}"/>
              </a:ext>
            </a:extLst>
          </p:cNvPr>
          <p:cNvSpPr/>
          <p:nvPr/>
        </p:nvSpPr>
        <p:spPr>
          <a:xfrm>
            <a:off x="659523" y="3483980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6B2B1F8A-DB6E-5B1C-4C43-DDCE7BFCAB33}"/>
              </a:ext>
            </a:extLst>
          </p:cNvPr>
          <p:cNvSpPr/>
          <p:nvPr/>
        </p:nvSpPr>
        <p:spPr>
          <a:xfrm>
            <a:off x="659523" y="3483980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ECEBD571-46B8-97D4-EB23-99ACE2711737}"/>
              </a:ext>
            </a:extLst>
          </p:cNvPr>
          <p:cNvSpPr/>
          <p:nvPr/>
        </p:nvSpPr>
        <p:spPr>
          <a:xfrm>
            <a:off x="659523" y="3483980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4013919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07AD5C-9F85-9187-1170-8202D65B41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F050CD-E6C7-D230-4B71-00AA17EF4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117" y="1069318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Nederland blijft droog dankzij de dijken. </a:t>
            </a:r>
            <a:b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Heb jij wel eens een dijk gezien? Waar?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8A4477B3-7AF6-DCCE-E0D7-41E681FA2211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6E506573-D560-F268-8370-E01FBFD6CFDB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AC019FEE-786F-D118-0365-03DBA3C699C5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6233989D-2CF0-16FF-D885-0257957E9D25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9C2193BE-91A4-BE3F-9056-AE755EEC1E7B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E97DFA53-6135-B26E-2F75-90D9B37ED281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8D581E27-5F2A-DB02-3638-BDBE489FC1E8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908624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0E2929-8814-2F8D-26D5-93324A6420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D60504-18D9-F157-A445-3A1E47795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809297"/>
            <a:ext cx="10515600" cy="2911365"/>
          </a:xfrm>
        </p:spPr>
        <p:txBody>
          <a:bodyPr>
            <a:normAutofit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Zou jij willen leren hoe je een computer kunt ‘hacken’? (Inbreken in een computer van iemand anders)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8CCB0E04-F9D4-FD56-18DD-DC914628B870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E7558F41-4FCB-DA65-A10A-3EE4E1AFBCE6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BB1DDEB6-FF5E-6B29-CAB5-43064A7C9C62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CB72DB3E-C144-4710-C7B0-69B11375C4A3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6FFEFD13-F5E6-E2E2-6373-0681FB1033C8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67439FCF-01E0-3970-5EBF-ADB4DCBC35CF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8CC64F51-F477-E6D5-4434-03A2A953A0D5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32617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D5605F-C262-B28D-82C1-71025AEAE3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6530C5-DDAD-2974-6F6F-4355605BA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907265"/>
            <a:ext cx="10515600" cy="1985387"/>
          </a:xfrm>
        </p:spPr>
        <p:txBody>
          <a:bodyPr>
            <a:normAutofit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 jij wel eens in een land geweest waar je het water uit de kraan niet kan drinken? Hoe was dat?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D8B31A2F-11E1-6859-8586-EB717A42DA2F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E3002720-0AFD-DBFF-41D2-4DB4B1FE7052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96ABB33F-6BEB-0F70-CD86-CAD901BA3377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301F2D7D-DA77-8790-A3F2-C6427EDD0111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8EC4B086-5143-5A4C-3377-7E97ACFB3426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A08DFB7E-3452-BFA8-B3A9-FA6EABF36D6C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FFEE609C-E528-557B-7A63-9CE4FA53EFA0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3394005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7F5EB6-7BA4-F2A3-5A58-56BF8E4557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E17F44-38D6-7DAC-505A-DC96DDA1B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Zou jij wel eens in een windmolen willen klimmen? Waarom wel? Waarom niet?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B1686336-B0FF-6FCE-DDF7-28242884CF25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78CFD517-0F57-25CA-E812-B110D4F765DE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301596C2-4781-BF75-2C0C-29F984967B14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FC84EBF5-1C22-9F42-8AC5-8D82599DC1B3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A7540D6F-C0AF-60A0-57CD-8F69E33010FD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188B5211-7886-B24F-4DA0-DFD92F1B4FB5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C704FFF1-B77D-950C-383F-5A3E6CE4D0B7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267692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D6E586-24E3-79D3-EADB-B72C98E757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4F887C-D485-9980-0300-4B727BB02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Zetten jullie thuis de verwarming altijd hoog? Waarom wel / waarom niet?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EDF343FC-E5AA-BE9C-A008-86376C0DFFD8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2D4A80FA-6DB1-BE00-BB13-8FC2A4643C3A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2FD1BD4D-1B7A-1802-7F98-958DB32B49E8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15054F51-E9C3-1712-F7E8-FBAD5DE075CD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72BA4010-2110-54E2-A07B-CB5BAE3653E7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8C29B62F-E256-E9C5-CF49-C0EB75F7DDDB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1167BD5F-38F7-73D3-A3AC-1700A5F59992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2539336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AE8FCC-75C2-84E2-856D-5390590278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39B239-FC0F-64EA-196D-10044719A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 kan jij doen om energie te besparen?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51645869-1088-D860-124C-F8F6C64F55E6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98D7D131-25A4-4427-D2AF-A6E136D6C501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6FA1818D-D0A4-43A6-CF31-0F2620B8922B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DDC9338E-81E0-43A9-DD08-81F8AAC0E449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55D844CF-4E33-2D58-071C-484263BDD116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CBD65499-33DF-0FF0-2FFB-D999E9459FF6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C40642C6-1045-F30A-0916-7234646C7135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3589406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500</Words>
  <Application>Microsoft Office PowerPoint</Application>
  <PresentationFormat>Breedbeeld</PresentationFormat>
  <Paragraphs>137</Paragraphs>
  <Slides>16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3" baseType="lpstr">
      <vt:lpstr>Abadi</vt:lpstr>
      <vt:lpstr>Aptos</vt:lpstr>
      <vt:lpstr>Aptos Display</vt:lpstr>
      <vt:lpstr>Arial</vt:lpstr>
      <vt:lpstr>Calibri</vt:lpstr>
      <vt:lpstr>Wingdings</vt:lpstr>
      <vt:lpstr>Kantoorthema</vt:lpstr>
      <vt:lpstr>PowerPoint-presentatie</vt:lpstr>
      <vt:lpstr>Wat heb je liever, een elektrische scooter of een scooter op benzine? Waarom?</vt:lpstr>
      <vt:lpstr>Vind je het een goed idee als drones foto’s vanuit de lucht van jouw huis kunnen maken?</vt:lpstr>
      <vt:lpstr>Nederland blijft droog dankzij de dijken.  Heb jij wel eens een dijk gezien? Waar?</vt:lpstr>
      <vt:lpstr>Zou jij willen leren hoe je een computer kunt ‘hacken’? (Inbreken in een computer van iemand anders)</vt:lpstr>
      <vt:lpstr>Ben jij wel eens in een land geweest waar je het water uit de kraan niet kan drinken? Hoe was dat?</vt:lpstr>
      <vt:lpstr>Zou jij wel eens in een windmolen willen klimmen? Waarom wel? Waarom niet?</vt:lpstr>
      <vt:lpstr>Zetten jullie thuis de verwarming altijd hoog? Waarom wel / waarom niet?</vt:lpstr>
      <vt:lpstr>Wat kan jij doen om energie te besparen?</vt:lpstr>
      <vt:lpstr>Zou jij een maand zonder internet kunnen? Waarom wel / waarom niet?</vt:lpstr>
      <vt:lpstr>Hoe lang sta jij onder de douche? Denk je dat dat korter kan?</vt:lpstr>
      <vt:lpstr>Vind jij windmolens op zee mooi of lelijk? Waarom? </vt:lpstr>
      <vt:lpstr>Staan er laadpalen voor elektrische auto’s in jouw wijk? Waar?</vt:lpstr>
      <vt:lpstr>Wat zou er gebeuren als er 24 uur lang geen elektriciteit was?</vt:lpstr>
      <vt:lpstr>Zou jij in een huis langs de rivier willen wonen? Waarom wel / waarom niet?</vt:lpstr>
      <vt:lpstr>Hoe onthoud jij je wachtwoorden?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A. Diender</dc:creator>
  <cp:lastModifiedBy>A. Diender</cp:lastModifiedBy>
  <cp:revision>8</cp:revision>
  <dcterms:created xsi:type="dcterms:W3CDTF">2024-03-06T11:01:25Z</dcterms:created>
  <dcterms:modified xsi:type="dcterms:W3CDTF">2024-12-10T10:48:46Z</dcterms:modified>
</cp:coreProperties>
</file>