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B071F-DB52-4A9D-A077-53C260D443D7}" v="128" dt="2024-11-20T11:01:43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Diender" userId="1a58764c-6998-4d98-a2d0-9fbca477acc9" providerId="ADAL" clId="{2DAB071F-DB52-4A9D-A077-53C260D443D7}"/>
    <pc:docChg chg="undo custSel addSld delSld modSld">
      <pc:chgData name="Annette Diender" userId="1a58764c-6998-4d98-a2d0-9fbca477acc9" providerId="ADAL" clId="{2DAB071F-DB52-4A9D-A077-53C260D443D7}" dt="2024-11-20T11:01:17.606" v="6547" actId="14100"/>
      <pc:docMkLst>
        <pc:docMk/>
      </pc:docMkLst>
      <pc:sldChg chg="addSp delSp modSp mod">
        <pc:chgData name="Annette Diender" userId="1a58764c-6998-4d98-a2d0-9fbca477acc9" providerId="ADAL" clId="{2DAB071F-DB52-4A9D-A077-53C260D443D7}" dt="2024-08-02T09:55:51.296" v="23" actId="1076"/>
        <pc:sldMkLst>
          <pc:docMk/>
          <pc:sldMk cId="710851337" sldId="256"/>
        </pc:sldMkLst>
        <pc:spChg chg="mod">
          <ac:chgData name="Annette Diender" userId="1a58764c-6998-4d98-a2d0-9fbca477acc9" providerId="ADAL" clId="{2DAB071F-DB52-4A9D-A077-53C260D443D7}" dt="2024-08-02T09:55:17.716" v="18" actId="20577"/>
          <ac:spMkLst>
            <pc:docMk/>
            <pc:sldMk cId="710851337" sldId="256"/>
            <ac:spMk id="2" creationId="{8E21D994-FAA6-2B33-80F1-45F111E6053E}"/>
          </ac:spMkLst>
        </pc:spChg>
        <pc:picChg chg="add mod">
          <ac:chgData name="Annette Diender" userId="1a58764c-6998-4d98-a2d0-9fbca477acc9" providerId="ADAL" clId="{2DAB071F-DB52-4A9D-A077-53C260D443D7}" dt="2024-08-02T09:55:51.296" v="23" actId="1076"/>
          <ac:picMkLst>
            <pc:docMk/>
            <pc:sldMk cId="710851337" sldId="256"/>
            <ac:picMk id="3" creationId="{F18C5D0C-ADAC-350D-120B-AA569BDE01D2}"/>
          </ac:picMkLst>
        </pc:picChg>
        <pc:picChg chg="del">
          <ac:chgData name="Annette Diender" userId="1a58764c-6998-4d98-a2d0-9fbca477acc9" providerId="ADAL" clId="{2DAB071F-DB52-4A9D-A077-53C260D443D7}" dt="2024-08-02T09:55:48.623" v="22" actId="478"/>
          <ac:picMkLst>
            <pc:docMk/>
            <pc:sldMk cId="710851337" sldId="256"/>
            <ac:picMk id="4" creationId="{C2C93A26-D79B-7F07-3667-78612FC15B8D}"/>
          </ac:picMkLst>
        </pc:picChg>
      </pc:sldChg>
      <pc:sldChg chg="addSp modSp mod">
        <pc:chgData name="Annette Diender" userId="1a58764c-6998-4d98-a2d0-9fbca477acc9" providerId="ADAL" clId="{2DAB071F-DB52-4A9D-A077-53C260D443D7}" dt="2024-11-15T09:14:28.826" v="4749" actId="1076"/>
        <pc:sldMkLst>
          <pc:docMk/>
          <pc:sldMk cId="1365879051" sldId="257"/>
        </pc:sldMkLst>
        <pc:spChg chg="mod">
          <ac:chgData name="Annette Diender" userId="1a58764c-6998-4d98-a2d0-9fbca477acc9" providerId="ADAL" clId="{2DAB071F-DB52-4A9D-A077-53C260D443D7}" dt="2024-11-15T09:14:12.458" v="4746" actId="1076"/>
          <ac:spMkLst>
            <pc:docMk/>
            <pc:sldMk cId="1365879051" sldId="257"/>
            <ac:spMk id="6" creationId="{2AAEA834-24ED-8759-232E-2497E916C8E4}"/>
          </ac:spMkLst>
        </pc:spChg>
        <pc:spChg chg="mod">
          <ac:chgData name="Annette Diender" userId="1a58764c-6998-4d98-a2d0-9fbca477acc9" providerId="ADAL" clId="{2DAB071F-DB52-4A9D-A077-53C260D443D7}" dt="2024-11-15T09:14:24.453" v="4748" actId="1076"/>
          <ac:spMkLst>
            <pc:docMk/>
            <pc:sldMk cId="1365879051" sldId="257"/>
            <ac:spMk id="7" creationId="{B93680DF-0770-C688-883F-28892C5CC30E}"/>
          </ac:spMkLst>
        </pc:spChg>
        <pc:spChg chg="mod">
          <ac:chgData name="Annette Diender" userId="1a58764c-6998-4d98-a2d0-9fbca477acc9" providerId="ADAL" clId="{2DAB071F-DB52-4A9D-A077-53C260D443D7}" dt="2024-11-15T09:14:28.826" v="4749" actId="1076"/>
          <ac:spMkLst>
            <pc:docMk/>
            <pc:sldMk cId="1365879051" sldId="257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2DAB071F-DB52-4A9D-A077-53C260D443D7}" dt="2024-11-15T09:13:53.520" v="4743" actId="1076"/>
          <ac:picMkLst>
            <pc:docMk/>
            <pc:sldMk cId="1365879051" sldId="257"/>
            <ac:picMk id="3" creationId="{62F78265-F185-D0DA-C9F4-D3C5DBA85327}"/>
          </ac:picMkLst>
        </pc:picChg>
      </pc:sldChg>
      <pc:sldChg chg="addSp modSp mod">
        <pc:chgData name="Annette Diender" userId="1a58764c-6998-4d98-a2d0-9fbca477acc9" providerId="ADAL" clId="{2DAB071F-DB52-4A9D-A077-53C260D443D7}" dt="2024-11-20T10:58:03.264" v="6495" actId="1076"/>
        <pc:sldMkLst>
          <pc:docMk/>
          <pc:sldMk cId="809478705" sldId="272"/>
        </pc:sldMkLst>
        <pc:spChg chg="mod">
          <ac:chgData name="Annette Diender" userId="1a58764c-6998-4d98-a2d0-9fbca477acc9" providerId="ADAL" clId="{2DAB071F-DB52-4A9D-A077-53C260D443D7}" dt="2024-11-20T10:57:55.665" v="6493" actId="1076"/>
          <ac:spMkLst>
            <pc:docMk/>
            <pc:sldMk cId="809478705" sldId="272"/>
            <ac:spMk id="6" creationId="{2AAEA834-24ED-8759-232E-2497E916C8E4}"/>
          </ac:spMkLst>
        </pc:spChg>
        <pc:spChg chg="mod">
          <ac:chgData name="Annette Diender" userId="1a58764c-6998-4d98-a2d0-9fbca477acc9" providerId="ADAL" clId="{2DAB071F-DB52-4A9D-A077-53C260D443D7}" dt="2024-11-20T10:57:59.849" v="6494" actId="1076"/>
          <ac:spMkLst>
            <pc:docMk/>
            <pc:sldMk cId="809478705" sldId="272"/>
            <ac:spMk id="7" creationId="{B93680DF-0770-C688-883F-28892C5CC30E}"/>
          </ac:spMkLst>
        </pc:spChg>
        <pc:spChg chg="mod">
          <ac:chgData name="Annette Diender" userId="1a58764c-6998-4d98-a2d0-9fbca477acc9" providerId="ADAL" clId="{2DAB071F-DB52-4A9D-A077-53C260D443D7}" dt="2024-11-20T10:58:03.264" v="6495" actId="1076"/>
          <ac:spMkLst>
            <pc:docMk/>
            <pc:sldMk cId="809478705" sldId="272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2DAB071F-DB52-4A9D-A077-53C260D443D7}" dt="2024-11-15T09:14:53.770" v="4761" actId="1076"/>
          <ac:picMkLst>
            <pc:docMk/>
            <pc:sldMk cId="809478705" sldId="272"/>
            <ac:picMk id="3" creationId="{7AAE0527-5AD6-1512-00F5-51A3A7E9A737}"/>
          </ac:picMkLst>
        </pc:picChg>
      </pc:sldChg>
      <pc:sldChg chg="addSp modSp mod">
        <pc:chgData name="Annette Diender" userId="1a58764c-6998-4d98-a2d0-9fbca477acc9" providerId="ADAL" clId="{2DAB071F-DB52-4A9D-A077-53C260D443D7}" dt="2024-11-15T09:15:52.407" v="4774" actId="1076"/>
        <pc:sldMkLst>
          <pc:docMk/>
          <pc:sldMk cId="4033435640" sldId="273"/>
        </pc:sldMkLst>
        <pc:spChg chg="mod">
          <ac:chgData name="Annette Diender" userId="1a58764c-6998-4d98-a2d0-9fbca477acc9" providerId="ADAL" clId="{2DAB071F-DB52-4A9D-A077-53C260D443D7}" dt="2024-11-15T09:15:36.389" v="4770" actId="1076"/>
          <ac:spMkLst>
            <pc:docMk/>
            <pc:sldMk cId="4033435640" sldId="273"/>
            <ac:spMk id="6" creationId="{2AAEA834-24ED-8759-232E-2497E916C8E4}"/>
          </ac:spMkLst>
        </pc:spChg>
        <pc:spChg chg="mod">
          <ac:chgData name="Annette Diender" userId="1a58764c-6998-4d98-a2d0-9fbca477acc9" providerId="ADAL" clId="{2DAB071F-DB52-4A9D-A077-53C260D443D7}" dt="2024-11-15T09:15:45.700" v="4773" actId="1076"/>
          <ac:spMkLst>
            <pc:docMk/>
            <pc:sldMk cId="4033435640" sldId="273"/>
            <ac:spMk id="7" creationId="{B93680DF-0770-C688-883F-28892C5CC30E}"/>
          </ac:spMkLst>
        </pc:spChg>
        <pc:spChg chg="mod">
          <ac:chgData name="Annette Diender" userId="1a58764c-6998-4d98-a2d0-9fbca477acc9" providerId="ADAL" clId="{2DAB071F-DB52-4A9D-A077-53C260D443D7}" dt="2024-11-15T09:15:52.407" v="4774" actId="1076"/>
          <ac:spMkLst>
            <pc:docMk/>
            <pc:sldMk cId="4033435640" sldId="273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2DAB071F-DB52-4A9D-A077-53C260D443D7}" dt="2024-11-15T09:15:39.252" v="4771" actId="1076"/>
          <ac:picMkLst>
            <pc:docMk/>
            <pc:sldMk cId="4033435640" sldId="273"/>
            <ac:picMk id="3" creationId="{001F85FE-D4F0-E4E7-61C5-9E799F6AA9DC}"/>
          </ac:picMkLst>
        </pc:picChg>
      </pc:sldChg>
      <pc:sldChg chg="addSp delSp modSp mod">
        <pc:chgData name="Annette Diender" userId="1a58764c-6998-4d98-a2d0-9fbca477acc9" providerId="ADAL" clId="{2DAB071F-DB52-4A9D-A077-53C260D443D7}" dt="2024-11-20T10:04:39.382" v="5471" actId="20577"/>
        <pc:sldMkLst>
          <pc:docMk/>
          <pc:sldMk cId="3286343904" sldId="274"/>
        </pc:sldMkLst>
        <pc:spChg chg="mod">
          <ac:chgData name="Annette Diender" userId="1a58764c-6998-4d98-a2d0-9fbca477acc9" providerId="ADAL" clId="{2DAB071F-DB52-4A9D-A077-53C260D443D7}" dt="2024-11-20T10:04:39.382" v="5471" actId="20577"/>
          <ac:spMkLst>
            <pc:docMk/>
            <pc:sldMk cId="3286343904" sldId="274"/>
            <ac:spMk id="6" creationId="{2AAEA834-24ED-8759-232E-2497E916C8E4}"/>
          </ac:spMkLst>
        </pc:spChg>
        <pc:spChg chg="del mod">
          <ac:chgData name="Annette Diender" userId="1a58764c-6998-4d98-a2d0-9fbca477acc9" providerId="ADAL" clId="{2DAB071F-DB52-4A9D-A077-53C260D443D7}" dt="2024-08-07T14:43:51.270" v="934"/>
          <ac:spMkLst>
            <pc:docMk/>
            <pc:sldMk cId="3286343904" sldId="274"/>
            <ac:spMk id="7" creationId="{B93680DF-0770-C688-883F-28892C5CC30E}"/>
          </ac:spMkLst>
        </pc:spChg>
        <pc:spChg chg="mod">
          <ac:chgData name="Annette Diender" userId="1a58764c-6998-4d98-a2d0-9fbca477acc9" providerId="ADAL" clId="{2DAB071F-DB52-4A9D-A077-53C260D443D7}" dt="2024-08-07T14:45:32.466" v="967" actId="1076"/>
          <ac:spMkLst>
            <pc:docMk/>
            <pc:sldMk cId="3286343904" sldId="274"/>
            <ac:spMk id="8" creationId="{FB9465CD-10B2-6DFE-72C9-F0CC1A2229DB}"/>
          </ac:spMkLst>
        </pc:spChg>
        <pc:spChg chg="add mod">
          <ac:chgData name="Annette Diender" userId="1a58764c-6998-4d98-a2d0-9fbca477acc9" providerId="ADAL" clId="{2DAB071F-DB52-4A9D-A077-53C260D443D7}" dt="2024-08-07T14:44:45.471" v="952" actId="1076"/>
          <ac:spMkLst>
            <pc:docMk/>
            <pc:sldMk cId="3286343904" sldId="274"/>
            <ac:spMk id="11" creationId="{E442E3ED-522B-2162-C64B-4A22637081E5}"/>
          </ac:spMkLst>
        </pc:spChg>
        <pc:spChg chg="add mod">
          <ac:chgData name="Annette Diender" userId="1a58764c-6998-4d98-a2d0-9fbca477acc9" providerId="ADAL" clId="{2DAB071F-DB52-4A9D-A077-53C260D443D7}" dt="2024-11-20T10:04:32.271" v="5470" actId="1076"/>
          <ac:spMkLst>
            <pc:docMk/>
            <pc:sldMk cId="3286343904" sldId="274"/>
            <ac:spMk id="12" creationId="{DA361557-7413-8727-8114-9AC80D774905}"/>
          </ac:spMkLst>
        </pc:spChg>
        <pc:spChg chg="add mod">
          <ac:chgData name="Annette Diender" userId="1a58764c-6998-4d98-a2d0-9fbca477acc9" providerId="ADAL" clId="{2DAB071F-DB52-4A9D-A077-53C260D443D7}" dt="2024-08-07T14:44:16.260" v="939" actId="255"/>
          <ac:spMkLst>
            <pc:docMk/>
            <pc:sldMk cId="3286343904" sldId="274"/>
            <ac:spMk id="13" creationId="{C4640F6D-2995-DFE1-347A-79B1CD3C70E8}"/>
          </ac:spMkLst>
        </pc:spChg>
        <pc:picChg chg="add mod">
          <ac:chgData name="Annette Diender" userId="1a58764c-6998-4d98-a2d0-9fbca477acc9" providerId="ADAL" clId="{2DAB071F-DB52-4A9D-A077-53C260D443D7}" dt="2024-11-15T09:16:08.372" v="4776" actId="1076"/>
          <ac:picMkLst>
            <pc:docMk/>
            <pc:sldMk cId="3286343904" sldId="274"/>
            <ac:picMk id="3" creationId="{45E60BC2-C5B7-1BA5-9E52-DD44551431E5}"/>
          </ac:picMkLst>
        </pc:picChg>
        <pc:picChg chg="add mod">
          <ac:chgData name="Annette Diender" userId="1a58764c-6998-4d98-a2d0-9fbca477acc9" providerId="ADAL" clId="{2DAB071F-DB52-4A9D-A077-53C260D443D7}" dt="2024-08-07T14:44:51.344" v="954" actId="14100"/>
          <ac:picMkLst>
            <pc:docMk/>
            <pc:sldMk cId="3286343904" sldId="274"/>
            <ac:picMk id="5" creationId="{549B9CB8-818D-FED2-C91A-76519FCFE1A3}"/>
          </ac:picMkLst>
        </pc:picChg>
        <pc:picChg chg="add mod">
          <ac:chgData name="Annette Diender" userId="1a58764c-6998-4d98-a2d0-9fbca477acc9" providerId="ADAL" clId="{2DAB071F-DB52-4A9D-A077-53C260D443D7}" dt="2024-08-07T14:45:26.562" v="966" actId="1076"/>
          <ac:picMkLst>
            <pc:docMk/>
            <pc:sldMk cId="3286343904" sldId="274"/>
            <ac:picMk id="10" creationId="{121B90C8-CD24-04F9-5E2A-8C7CC6752A0A}"/>
          </ac:picMkLst>
        </pc:picChg>
      </pc:sldChg>
      <pc:sldChg chg="addSp modSp mod">
        <pc:chgData name="Annette Diender" userId="1a58764c-6998-4d98-a2d0-9fbca477acc9" providerId="ADAL" clId="{2DAB071F-DB52-4A9D-A077-53C260D443D7}" dt="2024-11-20T10:59:28.014" v="6512" actId="1076"/>
        <pc:sldMkLst>
          <pc:docMk/>
          <pc:sldMk cId="3835790026" sldId="275"/>
        </pc:sldMkLst>
        <pc:spChg chg="mod">
          <ac:chgData name="Annette Diender" userId="1a58764c-6998-4d98-a2d0-9fbca477acc9" providerId="ADAL" clId="{2DAB071F-DB52-4A9D-A077-53C260D443D7}" dt="2024-11-20T10:59:16.741" v="6510" actId="1076"/>
          <ac:spMkLst>
            <pc:docMk/>
            <pc:sldMk cId="3835790026" sldId="275"/>
            <ac:spMk id="6" creationId="{2AAEA834-24ED-8759-232E-2497E916C8E4}"/>
          </ac:spMkLst>
        </pc:spChg>
        <pc:spChg chg="mod">
          <ac:chgData name="Annette Diender" userId="1a58764c-6998-4d98-a2d0-9fbca477acc9" providerId="ADAL" clId="{2DAB071F-DB52-4A9D-A077-53C260D443D7}" dt="2024-11-20T10:59:23.707" v="6511" actId="1076"/>
          <ac:spMkLst>
            <pc:docMk/>
            <pc:sldMk cId="3835790026" sldId="275"/>
            <ac:spMk id="7" creationId="{B93680DF-0770-C688-883F-28892C5CC30E}"/>
          </ac:spMkLst>
        </pc:spChg>
        <pc:spChg chg="mod">
          <ac:chgData name="Annette Diender" userId="1a58764c-6998-4d98-a2d0-9fbca477acc9" providerId="ADAL" clId="{2DAB071F-DB52-4A9D-A077-53C260D443D7}" dt="2024-11-20T10:59:28.014" v="6512" actId="1076"/>
          <ac:spMkLst>
            <pc:docMk/>
            <pc:sldMk cId="3835790026" sldId="275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2DAB071F-DB52-4A9D-A077-53C260D443D7}" dt="2024-11-15T09:16:33.216" v="4782" actId="1076"/>
          <ac:picMkLst>
            <pc:docMk/>
            <pc:sldMk cId="3835790026" sldId="275"/>
            <ac:picMk id="3" creationId="{EB1D28FC-6B8F-EF07-A12F-BCC9D1BC0C8E}"/>
          </ac:picMkLst>
        </pc:picChg>
      </pc:sldChg>
      <pc:sldChg chg="addSp modSp mod">
        <pc:chgData name="Annette Diender" userId="1a58764c-6998-4d98-a2d0-9fbca477acc9" providerId="ADAL" clId="{2DAB071F-DB52-4A9D-A077-53C260D443D7}" dt="2024-11-20T10:59:46.879" v="6515" actId="1076"/>
        <pc:sldMkLst>
          <pc:docMk/>
          <pc:sldMk cId="1408244545" sldId="276"/>
        </pc:sldMkLst>
        <pc:spChg chg="mod">
          <ac:chgData name="Annette Diender" userId="1a58764c-6998-4d98-a2d0-9fbca477acc9" providerId="ADAL" clId="{2DAB071F-DB52-4A9D-A077-53C260D443D7}" dt="2024-11-20T10:59:39.489" v="6513" actId="1076"/>
          <ac:spMkLst>
            <pc:docMk/>
            <pc:sldMk cId="1408244545" sldId="276"/>
            <ac:spMk id="6" creationId="{2AAEA834-24ED-8759-232E-2497E916C8E4}"/>
          </ac:spMkLst>
        </pc:spChg>
        <pc:spChg chg="mod">
          <ac:chgData name="Annette Diender" userId="1a58764c-6998-4d98-a2d0-9fbca477acc9" providerId="ADAL" clId="{2DAB071F-DB52-4A9D-A077-53C260D443D7}" dt="2024-11-20T10:59:43.117" v="6514" actId="1076"/>
          <ac:spMkLst>
            <pc:docMk/>
            <pc:sldMk cId="1408244545" sldId="276"/>
            <ac:spMk id="7" creationId="{B93680DF-0770-C688-883F-28892C5CC30E}"/>
          </ac:spMkLst>
        </pc:spChg>
        <pc:spChg chg="mod">
          <ac:chgData name="Annette Diender" userId="1a58764c-6998-4d98-a2d0-9fbca477acc9" providerId="ADAL" clId="{2DAB071F-DB52-4A9D-A077-53C260D443D7}" dt="2024-11-20T10:59:46.879" v="6515" actId="1076"/>
          <ac:spMkLst>
            <pc:docMk/>
            <pc:sldMk cId="1408244545" sldId="276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2DAB071F-DB52-4A9D-A077-53C260D443D7}" dt="2024-11-15T09:18:06.388" v="4852" actId="1076"/>
          <ac:picMkLst>
            <pc:docMk/>
            <pc:sldMk cId="1408244545" sldId="276"/>
            <ac:picMk id="3" creationId="{AB25A89C-2E73-15BC-BF5C-54D904460CB0}"/>
          </ac:picMkLst>
        </pc:picChg>
      </pc:sldChg>
      <pc:sldChg chg="addSp modSp mod">
        <pc:chgData name="Annette Diender" userId="1a58764c-6998-4d98-a2d0-9fbca477acc9" providerId="ADAL" clId="{2DAB071F-DB52-4A9D-A077-53C260D443D7}" dt="2024-11-20T11:00:19.006" v="6542" actId="20577"/>
        <pc:sldMkLst>
          <pc:docMk/>
          <pc:sldMk cId="2112637833" sldId="277"/>
        </pc:sldMkLst>
        <pc:spChg chg="mod">
          <ac:chgData name="Annette Diender" userId="1a58764c-6998-4d98-a2d0-9fbca477acc9" providerId="ADAL" clId="{2DAB071F-DB52-4A9D-A077-53C260D443D7}" dt="2024-11-20T10:59:59.062" v="6516" actId="115"/>
          <ac:spMkLst>
            <pc:docMk/>
            <pc:sldMk cId="2112637833" sldId="277"/>
            <ac:spMk id="6" creationId="{2AAEA834-24ED-8759-232E-2497E916C8E4}"/>
          </ac:spMkLst>
        </pc:spChg>
        <pc:spChg chg="mod">
          <ac:chgData name="Annette Diender" userId="1a58764c-6998-4d98-a2d0-9fbca477acc9" providerId="ADAL" clId="{2DAB071F-DB52-4A9D-A077-53C260D443D7}" dt="2024-11-20T11:00:19.006" v="6542" actId="20577"/>
          <ac:spMkLst>
            <pc:docMk/>
            <pc:sldMk cId="2112637833" sldId="277"/>
            <ac:spMk id="7" creationId="{B93680DF-0770-C688-883F-28892C5CC30E}"/>
          </ac:spMkLst>
        </pc:spChg>
        <pc:spChg chg="mod">
          <ac:chgData name="Annette Diender" userId="1a58764c-6998-4d98-a2d0-9fbca477acc9" providerId="ADAL" clId="{2DAB071F-DB52-4A9D-A077-53C260D443D7}" dt="2024-11-15T09:24:33.167" v="4940" actId="1076"/>
          <ac:spMkLst>
            <pc:docMk/>
            <pc:sldMk cId="2112637833" sldId="277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2DAB071F-DB52-4A9D-A077-53C260D443D7}" dt="2024-11-15T09:23:38.637" v="4932" actId="1076"/>
          <ac:picMkLst>
            <pc:docMk/>
            <pc:sldMk cId="2112637833" sldId="277"/>
            <ac:picMk id="3" creationId="{3EAD45F2-0472-33E5-E159-E7A673EB4BFD}"/>
          </ac:picMkLst>
        </pc:picChg>
      </pc:sldChg>
      <pc:sldChg chg="addSp modSp mod">
        <pc:chgData name="Annette Diender" userId="1a58764c-6998-4d98-a2d0-9fbca477acc9" providerId="ADAL" clId="{2DAB071F-DB52-4A9D-A077-53C260D443D7}" dt="2024-11-20T11:00:31.575" v="6543" actId="6549"/>
        <pc:sldMkLst>
          <pc:docMk/>
          <pc:sldMk cId="3474707301" sldId="278"/>
        </pc:sldMkLst>
        <pc:spChg chg="mod">
          <ac:chgData name="Annette Diender" userId="1a58764c-6998-4d98-a2d0-9fbca477acc9" providerId="ADAL" clId="{2DAB071F-DB52-4A9D-A077-53C260D443D7}" dt="2024-11-15T09:41:15.056" v="5017" actId="1076"/>
          <ac:spMkLst>
            <pc:docMk/>
            <pc:sldMk cId="3474707301" sldId="278"/>
            <ac:spMk id="6" creationId="{2AAEA834-24ED-8759-232E-2497E916C8E4}"/>
          </ac:spMkLst>
        </pc:spChg>
        <pc:spChg chg="mod">
          <ac:chgData name="Annette Diender" userId="1a58764c-6998-4d98-a2d0-9fbca477acc9" providerId="ADAL" clId="{2DAB071F-DB52-4A9D-A077-53C260D443D7}" dt="2024-11-20T11:00:31.575" v="6543" actId="6549"/>
          <ac:spMkLst>
            <pc:docMk/>
            <pc:sldMk cId="3474707301" sldId="278"/>
            <ac:spMk id="7" creationId="{B93680DF-0770-C688-883F-28892C5CC30E}"/>
          </ac:spMkLst>
        </pc:spChg>
        <pc:spChg chg="mod">
          <ac:chgData name="Annette Diender" userId="1a58764c-6998-4d98-a2d0-9fbca477acc9" providerId="ADAL" clId="{2DAB071F-DB52-4A9D-A077-53C260D443D7}" dt="2024-11-15T09:41:30.247" v="5020" actId="1076"/>
          <ac:spMkLst>
            <pc:docMk/>
            <pc:sldMk cId="3474707301" sldId="278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2DAB071F-DB52-4A9D-A077-53C260D443D7}" dt="2024-11-15T09:41:07.398" v="5016" actId="1076"/>
          <ac:picMkLst>
            <pc:docMk/>
            <pc:sldMk cId="3474707301" sldId="278"/>
            <ac:picMk id="3" creationId="{04356D65-01BD-EB75-E71B-CC7E9FEA4BCD}"/>
          </ac:picMkLst>
        </pc:picChg>
      </pc:sldChg>
      <pc:sldChg chg="addSp delSp modSp mod">
        <pc:chgData name="Annette Diender" userId="1a58764c-6998-4d98-a2d0-9fbca477acc9" providerId="ADAL" clId="{2DAB071F-DB52-4A9D-A077-53C260D443D7}" dt="2024-11-15T09:56:24.645" v="5100" actId="1076"/>
        <pc:sldMkLst>
          <pc:docMk/>
          <pc:sldMk cId="3258195376" sldId="279"/>
        </pc:sldMkLst>
        <pc:spChg chg="add del mod">
          <ac:chgData name="Annette Diender" userId="1a58764c-6998-4d98-a2d0-9fbca477acc9" providerId="ADAL" clId="{2DAB071F-DB52-4A9D-A077-53C260D443D7}" dt="2024-08-08T09:13:13.283" v="2026" actId="478"/>
          <ac:spMkLst>
            <pc:docMk/>
            <pc:sldMk cId="3258195376" sldId="279"/>
            <ac:spMk id="2" creationId="{73E43C53-6B26-4783-FCAA-C01E48CAF11A}"/>
          </ac:spMkLst>
        </pc:spChg>
        <pc:spChg chg="mod">
          <ac:chgData name="Annette Diender" userId="1a58764c-6998-4d98-a2d0-9fbca477acc9" providerId="ADAL" clId="{2DAB071F-DB52-4A9D-A077-53C260D443D7}" dt="2024-11-15T09:56:07.501" v="5098" actId="1076"/>
          <ac:spMkLst>
            <pc:docMk/>
            <pc:sldMk cId="3258195376" sldId="279"/>
            <ac:spMk id="6" creationId="{2AAEA834-24ED-8759-232E-2497E916C8E4}"/>
          </ac:spMkLst>
        </pc:spChg>
        <pc:spChg chg="mod">
          <ac:chgData name="Annette Diender" userId="1a58764c-6998-4d98-a2d0-9fbca477acc9" providerId="ADAL" clId="{2DAB071F-DB52-4A9D-A077-53C260D443D7}" dt="2024-11-15T09:56:19.413" v="5099" actId="1076"/>
          <ac:spMkLst>
            <pc:docMk/>
            <pc:sldMk cId="3258195376" sldId="279"/>
            <ac:spMk id="7" creationId="{B93680DF-0770-C688-883F-28892C5CC30E}"/>
          </ac:spMkLst>
        </pc:spChg>
        <pc:spChg chg="mod">
          <ac:chgData name="Annette Diender" userId="1a58764c-6998-4d98-a2d0-9fbca477acc9" providerId="ADAL" clId="{2DAB071F-DB52-4A9D-A077-53C260D443D7}" dt="2024-11-15T09:56:24.645" v="5100" actId="1076"/>
          <ac:spMkLst>
            <pc:docMk/>
            <pc:sldMk cId="3258195376" sldId="279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2DAB071F-DB52-4A9D-A077-53C260D443D7}" dt="2024-11-15T09:56:00.742" v="5097" actId="1076"/>
          <ac:picMkLst>
            <pc:docMk/>
            <pc:sldMk cId="3258195376" sldId="279"/>
            <ac:picMk id="3" creationId="{8EF3C271-7C1E-2716-33F1-2CE75C64B5EE}"/>
          </ac:picMkLst>
        </pc:picChg>
      </pc:sldChg>
      <pc:sldChg chg="addSp modSp mod">
        <pc:chgData name="Annette Diender" userId="1a58764c-6998-4d98-a2d0-9fbca477acc9" providerId="ADAL" clId="{2DAB071F-DB52-4A9D-A077-53C260D443D7}" dt="2024-11-20T10:06:10.072" v="5564" actId="6549"/>
        <pc:sldMkLst>
          <pc:docMk/>
          <pc:sldMk cId="965253099" sldId="280"/>
        </pc:sldMkLst>
        <pc:spChg chg="mod">
          <ac:chgData name="Annette Diender" userId="1a58764c-6998-4d98-a2d0-9fbca477acc9" providerId="ADAL" clId="{2DAB071F-DB52-4A9D-A077-53C260D443D7}" dt="2024-11-20T10:06:10.072" v="5564" actId="6549"/>
          <ac:spMkLst>
            <pc:docMk/>
            <pc:sldMk cId="965253099" sldId="280"/>
            <ac:spMk id="6" creationId="{2AAEA834-24ED-8759-232E-2497E916C8E4}"/>
          </ac:spMkLst>
        </pc:spChg>
        <pc:spChg chg="mod">
          <ac:chgData name="Annette Diender" userId="1a58764c-6998-4d98-a2d0-9fbca477acc9" providerId="ADAL" clId="{2DAB071F-DB52-4A9D-A077-53C260D443D7}" dt="2024-11-15T09:58:35.134" v="5183" actId="1076"/>
          <ac:spMkLst>
            <pc:docMk/>
            <pc:sldMk cId="965253099" sldId="280"/>
            <ac:spMk id="7" creationId="{B93680DF-0770-C688-883F-28892C5CC30E}"/>
          </ac:spMkLst>
        </pc:spChg>
        <pc:spChg chg="mod">
          <ac:chgData name="Annette Diender" userId="1a58764c-6998-4d98-a2d0-9fbca477acc9" providerId="ADAL" clId="{2DAB071F-DB52-4A9D-A077-53C260D443D7}" dt="2024-11-15T09:58:40.460" v="5184" actId="1076"/>
          <ac:spMkLst>
            <pc:docMk/>
            <pc:sldMk cId="965253099" sldId="280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2DAB071F-DB52-4A9D-A077-53C260D443D7}" dt="2024-11-15T09:58:12.284" v="5180" actId="1076"/>
          <ac:picMkLst>
            <pc:docMk/>
            <pc:sldMk cId="965253099" sldId="280"/>
            <ac:picMk id="3" creationId="{E4B53D5B-95EF-408E-EEF4-052F3FD19309}"/>
          </ac:picMkLst>
        </pc:picChg>
      </pc:sldChg>
      <pc:sldChg chg="addSp delSp modSp mod">
        <pc:chgData name="Annette Diender" userId="1a58764c-6998-4d98-a2d0-9fbca477acc9" providerId="ADAL" clId="{2DAB071F-DB52-4A9D-A077-53C260D443D7}" dt="2024-11-20T11:01:17.606" v="6547" actId="14100"/>
        <pc:sldMkLst>
          <pc:docMk/>
          <pc:sldMk cId="3255378218" sldId="281"/>
        </pc:sldMkLst>
        <pc:spChg chg="add del mod">
          <ac:chgData name="Annette Diender" userId="1a58764c-6998-4d98-a2d0-9fbca477acc9" providerId="ADAL" clId="{2DAB071F-DB52-4A9D-A077-53C260D443D7}" dt="2024-08-08T09:46:40.299" v="2824" actId="478"/>
          <ac:spMkLst>
            <pc:docMk/>
            <pc:sldMk cId="3255378218" sldId="281"/>
            <ac:spMk id="2" creationId="{6A1ED3D6-492E-F843-1206-007FFA606E97}"/>
          </ac:spMkLst>
        </pc:spChg>
        <pc:spChg chg="mod">
          <ac:chgData name="Annette Diender" userId="1a58764c-6998-4d98-a2d0-9fbca477acc9" providerId="ADAL" clId="{2DAB071F-DB52-4A9D-A077-53C260D443D7}" dt="2024-11-20T11:01:17.606" v="6547" actId="14100"/>
          <ac:spMkLst>
            <pc:docMk/>
            <pc:sldMk cId="3255378218" sldId="281"/>
            <ac:spMk id="6" creationId="{2AAEA834-24ED-8759-232E-2497E916C8E4}"/>
          </ac:spMkLst>
        </pc:spChg>
        <pc:spChg chg="mod">
          <ac:chgData name="Annette Diender" userId="1a58764c-6998-4d98-a2d0-9fbca477acc9" providerId="ADAL" clId="{2DAB071F-DB52-4A9D-A077-53C260D443D7}" dt="2024-11-15T10:01:48.512" v="5265" actId="1076"/>
          <ac:spMkLst>
            <pc:docMk/>
            <pc:sldMk cId="3255378218" sldId="281"/>
            <ac:spMk id="7" creationId="{B93680DF-0770-C688-883F-28892C5CC30E}"/>
          </ac:spMkLst>
        </pc:spChg>
        <pc:spChg chg="mod">
          <ac:chgData name="Annette Diender" userId="1a58764c-6998-4d98-a2d0-9fbca477acc9" providerId="ADAL" clId="{2DAB071F-DB52-4A9D-A077-53C260D443D7}" dt="2024-11-15T10:01:55.529" v="5266" actId="1076"/>
          <ac:spMkLst>
            <pc:docMk/>
            <pc:sldMk cId="3255378218" sldId="281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2DAB071F-DB52-4A9D-A077-53C260D443D7}" dt="2024-11-15T10:01:28.764" v="5262" actId="1076"/>
          <ac:picMkLst>
            <pc:docMk/>
            <pc:sldMk cId="3255378218" sldId="281"/>
            <ac:picMk id="3" creationId="{86A3FFF6-B1AF-D1DF-A9E9-4CDF6E54F29C}"/>
          </ac:picMkLst>
        </pc:picChg>
      </pc:sldChg>
      <pc:sldChg chg="addSp delSp modSp mod">
        <pc:chgData name="Annette Diender" userId="1a58764c-6998-4d98-a2d0-9fbca477acc9" providerId="ADAL" clId="{2DAB071F-DB52-4A9D-A077-53C260D443D7}" dt="2024-11-20T10:06:35.437" v="5565" actId="1076"/>
        <pc:sldMkLst>
          <pc:docMk/>
          <pc:sldMk cId="3550924421" sldId="282"/>
        </pc:sldMkLst>
        <pc:spChg chg="add del mod">
          <ac:chgData name="Annette Diender" userId="1a58764c-6998-4d98-a2d0-9fbca477acc9" providerId="ADAL" clId="{2DAB071F-DB52-4A9D-A077-53C260D443D7}" dt="2024-08-08T09:17:59.941" v="2199" actId="478"/>
          <ac:spMkLst>
            <pc:docMk/>
            <pc:sldMk cId="3550924421" sldId="282"/>
            <ac:spMk id="2" creationId="{E830753B-8F2E-60D1-333A-716509CE1B43}"/>
          </ac:spMkLst>
        </pc:spChg>
        <pc:spChg chg="mod">
          <ac:chgData name="Annette Diender" userId="1a58764c-6998-4d98-a2d0-9fbca477acc9" providerId="ADAL" clId="{2DAB071F-DB52-4A9D-A077-53C260D443D7}" dt="2024-11-20T10:06:35.437" v="5565" actId="1076"/>
          <ac:spMkLst>
            <pc:docMk/>
            <pc:sldMk cId="3550924421" sldId="282"/>
            <ac:spMk id="6" creationId="{2AAEA834-24ED-8759-232E-2497E916C8E4}"/>
          </ac:spMkLst>
        </pc:spChg>
        <pc:spChg chg="mod">
          <ac:chgData name="Annette Diender" userId="1a58764c-6998-4d98-a2d0-9fbca477acc9" providerId="ADAL" clId="{2DAB071F-DB52-4A9D-A077-53C260D443D7}" dt="2024-11-15T10:04:56.310" v="5466" actId="1076"/>
          <ac:spMkLst>
            <pc:docMk/>
            <pc:sldMk cId="3550924421" sldId="282"/>
            <ac:spMk id="7" creationId="{B93680DF-0770-C688-883F-28892C5CC30E}"/>
          </ac:spMkLst>
        </pc:spChg>
        <pc:spChg chg="mod">
          <ac:chgData name="Annette Diender" userId="1a58764c-6998-4d98-a2d0-9fbca477acc9" providerId="ADAL" clId="{2DAB071F-DB52-4A9D-A077-53C260D443D7}" dt="2024-11-15T10:05:01.735" v="5467" actId="1076"/>
          <ac:spMkLst>
            <pc:docMk/>
            <pc:sldMk cId="3550924421" sldId="282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2DAB071F-DB52-4A9D-A077-53C260D443D7}" dt="2024-11-15T10:03:52.197" v="5342" actId="1076"/>
          <ac:picMkLst>
            <pc:docMk/>
            <pc:sldMk cId="3550924421" sldId="282"/>
            <ac:picMk id="3" creationId="{5839BE07-3AD8-B8D9-4877-F9845EC1D330}"/>
          </ac:picMkLst>
        </pc:picChg>
      </pc:sldChg>
      <pc:sldChg chg="addSp delSp modSp mod">
        <pc:chgData name="Annette Diender" userId="1a58764c-6998-4d98-a2d0-9fbca477acc9" providerId="ADAL" clId="{2DAB071F-DB52-4A9D-A077-53C260D443D7}" dt="2024-11-20T10:28:54.242" v="5645" actId="1076"/>
        <pc:sldMkLst>
          <pc:docMk/>
          <pc:sldMk cId="2834879074" sldId="283"/>
        </pc:sldMkLst>
        <pc:spChg chg="add del mod">
          <ac:chgData name="Annette Diender" userId="1a58764c-6998-4d98-a2d0-9fbca477acc9" providerId="ADAL" clId="{2DAB071F-DB52-4A9D-A077-53C260D443D7}" dt="2024-08-08T09:53:29.602" v="3109" actId="478"/>
          <ac:spMkLst>
            <pc:docMk/>
            <pc:sldMk cId="2834879074" sldId="283"/>
            <ac:spMk id="2" creationId="{B5FADE13-2CDA-EAAB-38B0-22AF7E293D8C}"/>
          </ac:spMkLst>
        </pc:spChg>
        <pc:spChg chg="mod">
          <ac:chgData name="Annette Diender" userId="1a58764c-6998-4d98-a2d0-9fbca477acc9" providerId="ADAL" clId="{2DAB071F-DB52-4A9D-A077-53C260D443D7}" dt="2024-11-20T10:28:44.301" v="5643" actId="1076"/>
          <ac:spMkLst>
            <pc:docMk/>
            <pc:sldMk cId="2834879074" sldId="283"/>
            <ac:spMk id="6" creationId="{2AAEA834-24ED-8759-232E-2497E916C8E4}"/>
          </ac:spMkLst>
        </pc:spChg>
        <pc:spChg chg="mod">
          <ac:chgData name="Annette Diender" userId="1a58764c-6998-4d98-a2d0-9fbca477acc9" providerId="ADAL" clId="{2DAB071F-DB52-4A9D-A077-53C260D443D7}" dt="2024-11-20T10:28:49.293" v="5644" actId="1076"/>
          <ac:spMkLst>
            <pc:docMk/>
            <pc:sldMk cId="2834879074" sldId="283"/>
            <ac:spMk id="7" creationId="{B93680DF-0770-C688-883F-28892C5CC30E}"/>
          </ac:spMkLst>
        </pc:spChg>
        <pc:spChg chg="mod">
          <ac:chgData name="Annette Diender" userId="1a58764c-6998-4d98-a2d0-9fbca477acc9" providerId="ADAL" clId="{2DAB071F-DB52-4A9D-A077-53C260D443D7}" dt="2024-11-20T10:28:54.242" v="5645" actId="1076"/>
          <ac:spMkLst>
            <pc:docMk/>
            <pc:sldMk cId="2834879074" sldId="283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2DAB071F-DB52-4A9D-A077-53C260D443D7}" dt="2024-11-20T10:28:37.420" v="5642" actId="1076"/>
          <ac:picMkLst>
            <pc:docMk/>
            <pc:sldMk cId="2834879074" sldId="283"/>
            <ac:picMk id="3" creationId="{A8174C69-F044-9160-A66A-D0BF96364943}"/>
          </ac:picMkLst>
        </pc:picChg>
      </pc:sldChg>
      <pc:sldChg chg="addSp modSp mod">
        <pc:chgData name="Annette Diender" userId="1a58764c-6998-4d98-a2d0-9fbca477acc9" providerId="ADAL" clId="{2DAB071F-DB52-4A9D-A077-53C260D443D7}" dt="2024-11-20T10:36:41.383" v="5727" actId="1076"/>
        <pc:sldMkLst>
          <pc:docMk/>
          <pc:sldMk cId="2600168592" sldId="284"/>
        </pc:sldMkLst>
        <pc:spChg chg="mod">
          <ac:chgData name="Annette Diender" userId="1a58764c-6998-4d98-a2d0-9fbca477acc9" providerId="ADAL" clId="{2DAB071F-DB52-4A9D-A077-53C260D443D7}" dt="2024-11-20T10:36:23.036" v="5723" actId="1076"/>
          <ac:spMkLst>
            <pc:docMk/>
            <pc:sldMk cId="2600168592" sldId="284"/>
            <ac:spMk id="6" creationId="{2AAEA834-24ED-8759-232E-2497E916C8E4}"/>
          </ac:spMkLst>
        </pc:spChg>
        <pc:spChg chg="mod">
          <ac:chgData name="Annette Diender" userId="1a58764c-6998-4d98-a2d0-9fbca477acc9" providerId="ADAL" clId="{2DAB071F-DB52-4A9D-A077-53C260D443D7}" dt="2024-11-20T10:36:30.210" v="5725" actId="1076"/>
          <ac:spMkLst>
            <pc:docMk/>
            <pc:sldMk cId="2600168592" sldId="284"/>
            <ac:spMk id="7" creationId="{B93680DF-0770-C688-883F-28892C5CC30E}"/>
          </ac:spMkLst>
        </pc:spChg>
        <pc:spChg chg="mod">
          <ac:chgData name="Annette Diender" userId="1a58764c-6998-4d98-a2d0-9fbca477acc9" providerId="ADAL" clId="{2DAB071F-DB52-4A9D-A077-53C260D443D7}" dt="2024-11-20T10:36:41.383" v="5727" actId="1076"/>
          <ac:spMkLst>
            <pc:docMk/>
            <pc:sldMk cId="2600168592" sldId="284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2DAB071F-DB52-4A9D-A077-53C260D443D7}" dt="2024-11-20T10:36:15.017" v="5722" actId="1076"/>
          <ac:picMkLst>
            <pc:docMk/>
            <pc:sldMk cId="2600168592" sldId="284"/>
            <ac:picMk id="3" creationId="{A17A100F-4D66-879F-7FCD-14D2BEECF60A}"/>
          </ac:picMkLst>
        </pc:picChg>
      </pc:sldChg>
      <pc:sldChg chg="modSp del mod">
        <pc:chgData name="Annette Diender" userId="1a58764c-6998-4d98-a2d0-9fbca477acc9" providerId="ADAL" clId="{2DAB071F-DB52-4A9D-A077-53C260D443D7}" dt="2024-11-20T10:54:00.744" v="6174" actId="47"/>
        <pc:sldMkLst>
          <pc:docMk/>
          <pc:sldMk cId="3840426029" sldId="285"/>
        </pc:sldMkLst>
        <pc:spChg chg="mod">
          <ac:chgData name="Annette Diender" userId="1a58764c-6998-4d98-a2d0-9fbca477acc9" providerId="ADAL" clId="{2DAB071F-DB52-4A9D-A077-53C260D443D7}" dt="2024-08-22T09:13:02.700" v="4051" actId="14100"/>
          <ac:spMkLst>
            <pc:docMk/>
            <pc:sldMk cId="3840426029" sldId="285"/>
            <ac:spMk id="6" creationId="{2AAEA834-24ED-8759-232E-2497E916C8E4}"/>
          </ac:spMkLst>
        </pc:spChg>
        <pc:spChg chg="mod">
          <ac:chgData name="Annette Diender" userId="1a58764c-6998-4d98-a2d0-9fbca477acc9" providerId="ADAL" clId="{2DAB071F-DB52-4A9D-A077-53C260D443D7}" dt="2024-11-20T10:36:56.349" v="5729" actId="6549"/>
          <ac:spMkLst>
            <pc:docMk/>
            <pc:sldMk cId="3840426029" sldId="285"/>
            <ac:spMk id="7" creationId="{B93680DF-0770-C688-883F-28892C5CC30E}"/>
          </ac:spMkLst>
        </pc:spChg>
        <pc:spChg chg="mod">
          <ac:chgData name="Annette Diender" userId="1a58764c-6998-4d98-a2d0-9fbca477acc9" providerId="ADAL" clId="{2DAB071F-DB52-4A9D-A077-53C260D443D7}" dt="2024-08-19T10:12:32.583" v="3573" actId="1076"/>
          <ac:spMkLst>
            <pc:docMk/>
            <pc:sldMk cId="3840426029" sldId="285"/>
            <ac:spMk id="8" creationId="{FB9465CD-10B2-6DFE-72C9-F0CC1A2229DB}"/>
          </ac:spMkLst>
        </pc:spChg>
      </pc:sldChg>
      <pc:sldChg chg="addSp modSp add mod">
        <pc:chgData name="Annette Diender" userId="1a58764c-6998-4d98-a2d0-9fbca477acc9" providerId="ADAL" clId="{2DAB071F-DB52-4A9D-A077-53C260D443D7}" dt="2024-11-20T10:57:40.173" v="6492" actId="1076"/>
        <pc:sldMkLst>
          <pc:docMk/>
          <pc:sldMk cId="3396866992" sldId="286"/>
        </pc:sldMkLst>
        <pc:spChg chg="mod">
          <ac:chgData name="Annette Diender" userId="1a58764c-6998-4d98-a2d0-9fbca477acc9" providerId="ADAL" clId="{2DAB071F-DB52-4A9D-A077-53C260D443D7}" dt="2024-11-20T10:56:13.237" v="6414" actId="1076"/>
          <ac:spMkLst>
            <pc:docMk/>
            <pc:sldMk cId="3396866992" sldId="286"/>
            <ac:spMk id="6" creationId="{72511266-059A-C9CB-9BCB-5FBCD99C0A6F}"/>
          </ac:spMkLst>
        </pc:spChg>
        <pc:spChg chg="mod">
          <ac:chgData name="Annette Diender" userId="1a58764c-6998-4d98-a2d0-9fbca477acc9" providerId="ADAL" clId="{2DAB071F-DB52-4A9D-A077-53C260D443D7}" dt="2024-11-20T10:56:16.950" v="6415" actId="1076"/>
          <ac:spMkLst>
            <pc:docMk/>
            <pc:sldMk cId="3396866992" sldId="286"/>
            <ac:spMk id="7" creationId="{F827D127-4F0A-248D-C0B9-8FA809D4E90B}"/>
          </ac:spMkLst>
        </pc:spChg>
        <pc:spChg chg="mod">
          <ac:chgData name="Annette Diender" userId="1a58764c-6998-4d98-a2d0-9fbca477acc9" providerId="ADAL" clId="{2DAB071F-DB52-4A9D-A077-53C260D443D7}" dt="2024-11-20T10:56:19.301" v="6416" actId="1076"/>
          <ac:spMkLst>
            <pc:docMk/>
            <pc:sldMk cId="3396866992" sldId="286"/>
            <ac:spMk id="8" creationId="{83F2A067-3B76-9A8E-3AD8-41885F9FE45B}"/>
          </ac:spMkLst>
        </pc:spChg>
        <pc:picChg chg="add mod">
          <ac:chgData name="Annette Diender" userId="1a58764c-6998-4d98-a2d0-9fbca477acc9" providerId="ADAL" clId="{2DAB071F-DB52-4A9D-A077-53C260D443D7}" dt="2024-11-20T10:57:40.173" v="6492" actId="1076"/>
          <ac:picMkLst>
            <pc:docMk/>
            <pc:sldMk cId="3396866992" sldId="286"/>
            <ac:picMk id="3" creationId="{AE21AAA5-1FBB-F118-F50F-E5B8A86DA1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D30AC-027A-FE6D-6D65-802A534A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6C0D5D-E6DF-9753-9156-811EDFA0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63FA9C-18B7-B8AF-54DC-53AE5778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15BD6D-8D35-3B45-D5F2-A5584D6D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1836F1-C581-B9BE-B384-71139DDE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21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0BADE-BA3E-A396-9D41-41D3C22A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13E463-1CDF-A709-6DAE-BA5D67400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527244-6F41-3241-9362-533D5F0E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E5B73B-538D-671A-9B6F-1EDED355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8155E3-B043-B2AE-10F5-F8900889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31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0501F8-997F-B228-CCA5-2578A32CE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8A5159-A217-27BC-7027-A7004FCFC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EF551-67FE-CFF9-B168-925BF9F6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FE7216-8B60-B3A1-0859-A8466E80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C14908-842F-A9FB-EE8C-C9F090E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11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88C85-C6A7-909F-AE89-ACFEEFE0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8A03D4-5DA7-A056-C331-594C4B8BA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250556-8FB2-3C72-F68C-49439330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917E54-A59D-2D43-3115-461FBE0C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053D1F-A300-1EB0-4179-DD64B19D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01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38271-C95F-6493-4E92-AD0B210C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3C9CEA-50B8-0B7F-DDD0-55489080E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98EC1D-5114-D8C0-3ED4-2DBF0B7E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AA7B1-69DB-BD99-E8A2-7F853578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07E947-C0FA-C154-EF12-F5C40786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65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5918C-9EE9-672C-89C9-C35ED7DA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19769-0D69-E8D8-B282-F4A7D7C94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6B5151-9F2F-27C3-2CAD-611352259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001196-E51E-1A97-4AB6-6366F7B3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90E7F2-D673-488A-2641-6FCA1DB8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3E1C16-7058-B0F4-9D67-E03F8DA9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2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D2C02-E353-C7B9-AC00-3085737D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91D209-BB97-C51C-D35E-20765F8F1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4198B3-8330-4F42-E22B-E6B40759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5CAEA0-7E3C-A972-A81B-85D1260B6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F0B82FF-8195-2F6D-0E93-618CA009F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4DD15B-452A-6B96-73BA-7D79FBCC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B4CA060-38E8-DA9F-1DC2-66391F70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D04050-FBD6-86A2-5101-E42BE211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68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CF891-2E6D-C591-C7D2-C924986D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5259C67-41FD-AB42-2376-01DCE992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4E3CB3-B143-65C3-FA7D-5A58D7E4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F46FA8-7593-9E4A-7644-DEBF30F2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63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BCE8F9-87D6-A0E4-3A1B-B3660024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20DB14-949A-777D-F35B-5B249815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BA7BE8-C243-C3B6-0CC6-9DB4065A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3E8A6-8E75-6286-FD6F-7DC278CD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E47E0-85FA-8017-4686-93B4A682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0B818E-244F-A95F-756D-D806972A1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3A6982-3FF3-0DD6-1080-0826AB98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840D59-5DFD-E7E3-736F-4823EC7D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E6C67B-6BCB-8197-FE7F-97B5671D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6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AE075-3100-91D5-A326-4085C4F7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48B49AD-EF36-98AB-7226-CCB08F34F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F1534A-584F-0D5D-1EBF-56628EC1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500A74-7CD3-060E-9CA6-78AD634D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CA86D7-8727-08CD-65A2-3494E72C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62BE96-34ED-58D3-815B-4F248C10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4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878803-CD02-63FA-1ECB-12CE8D94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552AF1-F333-27B3-7C01-AFA76563F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66D51B-53B2-C1A8-A088-73DD84F5D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F6897-C520-4427-9E95-08CE6346046C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77E57A-95DD-E62B-22AD-A075C1656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85889C-A1FC-A55E-F756-59886BC03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5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1D994-FAA6-2B33-80F1-45F111E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6606" y="1675607"/>
            <a:ext cx="4914396" cy="2387600"/>
          </a:xfrm>
        </p:spPr>
        <p:txBody>
          <a:bodyPr>
            <a:normAutofit fontScale="90000"/>
          </a:bodyPr>
          <a:lstStyle/>
          <a:p>
            <a:r>
              <a:rPr lang="nl-NL" dirty="0"/>
              <a:t>Beroepenquiz Hi-</a:t>
            </a:r>
            <a:r>
              <a:rPr lang="nl-NL" dirty="0" err="1"/>
              <a:t>tech</a:t>
            </a:r>
            <a:r>
              <a:rPr lang="nl-NL" dirty="0"/>
              <a:t> &amp; </a:t>
            </a:r>
            <a:r>
              <a:rPr lang="nl-NL" dirty="0" err="1"/>
              <a:t>Science</a:t>
            </a:r>
            <a:br>
              <a:rPr lang="nl-NL" dirty="0"/>
            </a:b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576FA20-CB9E-D339-D3B3-EE3CD485B8F8}"/>
              </a:ext>
            </a:extLst>
          </p:cNvPr>
          <p:cNvSpPr txBox="1"/>
          <p:nvPr/>
        </p:nvSpPr>
        <p:spPr>
          <a:xfrm>
            <a:off x="8656320" y="5803910"/>
            <a:ext cx="353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Afbeeldingen bij de vragen zijn afkomstig van Microsoft Bing – </a:t>
            </a:r>
            <a:r>
              <a:rPr lang="nl-NL" sz="1400" dirty="0" err="1"/>
              <a:t>Copilot</a:t>
            </a:r>
            <a:r>
              <a:rPr lang="nl-NL" sz="1400" dirty="0"/>
              <a:t> designer</a:t>
            </a:r>
          </a:p>
        </p:txBody>
      </p:sp>
      <p:pic>
        <p:nvPicPr>
          <p:cNvPr id="3" name="Afbeelding 2" descr="Afbeelding met roze, Menselijk gezicht, Magenta, paars&#10;&#10;Automatisch gegenereerde beschrijving">
            <a:extLst>
              <a:ext uri="{FF2B5EF4-FFF2-40B4-BE49-F238E27FC236}">
                <a16:creationId xmlns:a16="http://schemas.microsoft.com/office/drawing/2014/main" id="{F18C5D0C-ADAC-350D-120B-AA569BDE0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0" y="671499"/>
            <a:ext cx="5515001" cy="55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5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370" y="484194"/>
            <a:ext cx="5077031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doen AI-ontwikkelaars?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776" y="2201612"/>
            <a:ext cx="5906259" cy="2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 </a:t>
            </a: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ontwerpen videogames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 repareren kapotte apparaten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Ze maken computerprogramma’s die kunnen leren en slimme beslissingen nemen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59776" y="3163601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persoon, overdekt, meubels&#10;&#10;Automatisch gegenereerde beschrijving">
            <a:extLst>
              <a:ext uri="{FF2B5EF4-FFF2-40B4-BE49-F238E27FC236}">
                <a16:creationId xmlns:a16="http://schemas.microsoft.com/office/drawing/2014/main" id="{8EF3C271-7C1E-2716-33F1-2CE75C64B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17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879" y="353549"/>
            <a:ext cx="5765180" cy="280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heet het beroep van de persoon die met </a:t>
            </a:r>
            <a:r>
              <a:rPr lang="nl-NL" altLang="nl-N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behulp van heel veel informatie </a:t>
            </a: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voorspellingen kan doen over het klimaat?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879" y="3310384"/>
            <a:ext cx="5906259" cy="14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analysator van </a:t>
            </a: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informatie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datawetenschapper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Een toekomstvoorspeller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42879" y="3703734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overdekt, Uitvoerapparaat&#10;&#10;Automatisch gegenereerde beschrijving">
            <a:extLst>
              <a:ext uri="{FF2B5EF4-FFF2-40B4-BE49-F238E27FC236}">
                <a16:creationId xmlns:a16="http://schemas.microsoft.com/office/drawing/2014/main" id="{E4B53D5B-95EF-408E-EEF4-052F3FD19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81" y="1150384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28" y="257913"/>
            <a:ext cx="6460272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 werken </a:t>
            </a:r>
            <a:r>
              <a:rPr kumimoji="0" lang="nl-NL" altLang="nl-NL" sz="3200" b="0" i="0" u="sng" strike="noStrike" cap="none" normalizeH="0" baseline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software-ontwikkelaars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294" y="2450769"/>
            <a:ext cx="6924183" cy="313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 de universiteit 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 veel verschillende soorten bedrijven en organisaties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 werken altijd als zelfstandige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endParaRPr lang="nl-NL" altLang="nl-NL" sz="24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53668" y="2918966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overdekt, persoon, computer, muur&#10;&#10;Automatisch gegenereerde beschrijving">
            <a:extLst>
              <a:ext uri="{FF2B5EF4-FFF2-40B4-BE49-F238E27FC236}">
                <a16:creationId xmlns:a16="http://schemas.microsoft.com/office/drawing/2014/main" id="{86A3FFF6-B1AF-D1DF-A9E9-4CDF6E54F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86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122" y="484194"/>
            <a:ext cx="4493538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roboticus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122" y="2419566"/>
            <a:ext cx="6724185" cy="14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Robots bouwen en programmeren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Videogames ontwerpen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Leiding geven aan </a:t>
            </a:r>
            <a:r>
              <a:rPr lang="nl-NL" altLang="nl-NL" sz="24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robot-medewerkers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17460" y="2406644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Technicus, machine, Wetenschappelijk instrument&#10;&#10;Automatisch gegenereerde beschrijving">
            <a:extLst>
              <a:ext uri="{FF2B5EF4-FFF2-40B4-BE49-F238E27FC236}">
                <a16:creationId xmlns:a16="http://schemas.microsoft.com/office/drawing/2014/main" id="{5839BE07-3AD8-B8D9-4877-F9845EC1D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420" y="408837"/>
            <a:ext cx="7066687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VR-ontwikkelaar kan je dingen laten ervaren alsof ze echt zijn.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betekent VR?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420" y="2980164"/>
            <a:ext cx="5906259" cy="14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Virtual Reality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Veranderde Realiteit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Vacuüm Reizen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70757" y="2963334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A8174C69-F044-9160-A66A-D0BF96364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0" y="1285738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7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955" y="308113"/>
            <a:ext cx="6461045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neuroloog is een medisch specialist die veel gebruik maakt van hi-</a:t>
            </a:r>
            <a:r>
              <a:rPr kumimoji="0" lang="nl-NL" altLang="nl-NL" sz="32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Wat is een neuroloog? 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955" y="2615065"/>
            <a:ext cx="5906259" cy="293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dokter die zich bezighoudt met hersenen en zenuwen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dokter die gespecialiseerd is in ogen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Een dokter die zich bezighoudt met technologie om te lopen en bewegen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48501" y="2615065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overdekt, Menselijk gezicht&#10;&#10;Automatisch gegenereerde beschrijving">
            <a:extLst>
              <a:ext uri="{FF2B5EF4-FFF2-40B4-BE49-F238E27FC236}">
                <a16:creationId xmlns:a16="http://schemas.microsoft.com/office/drawing/2014/main" id="{A17A100F-4D66-879F-7FCD-14D2BEECF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32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11F42-667D-36C1-89C3-EFFADA625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2511266-059A-C9CB-9BCB-5FBCD99C0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122" y="678701"/>
            <a:ext cx="6966616" cy="227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Zonder ruimtevaartdeskundigen zouden er geen satellieten zijn.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satelliet voor ons?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27D127-4F0A-248D-C0B9-8FA809D4E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122" y="3062574"/>
            <a:ext cx="5906259" cy="293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kunnen er de maan en andere planeten mee bezoeken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 kunnen zorgen voor meer regen in droge gebieden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gebruiken het voor televisie, internet en navigatie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3F2A067-3B76-9A8E-3AD8-41885F9FE45B}"/>
              </a:ext>
            </a:extLst>
          </p:cNvPr>
          <p:cNvSpPr/>
          <p:nvPr/>
        </p:nvSpPr>
        <p:spPr>
          <a:xfrm>
            <a:off x="5609065" y="4925493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ransport, satelliet, ruimte, (kosmische) ruimte&#10;&#10;Automatisch gegenereerde beschrijving">
            <a:extLst>
              <a:ext uri="{FF2B5EF4-FFF2-40B4-BE49-F238E27FC236}">
                <a16:creationId xmlns:a16="http://schemas.microsoft.com/office/drawing/2014/main" id="{AE21AAA5-1FBB-F118-F50F-E5B8A86D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29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456" y="331627"/>
            <a:ext cx="6413544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</a:t>
            </a: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at is de taak van een laborant in milieuonderzoek?</a:t>
            </a:r>
            <a:endParaRPr lang="nl-NL" altLang="nl-NL" sz="3200" dirty="0">
              <a:solidFill>
                <a:schemeClr val="accent1">
                  <a:lumMod val="60000"/>
                  <a:lumOff val="40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720" y="2393682"/>
            <a:ext cx="6501160" cy="409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Bodemmonsters onderzoeken op vervuilende stoffen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Experimenten uitvoeren met planten en bomen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laborant doet geen milieuonderzoek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endParaRPr lang="nl-NL" altLang="nl-NL" sz="24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20576" y="2399258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overdekt, kleding, drinken&#10;&#10;Automatisch gegenereerde beschrijving">
            <a:extLst>
              <a:ext uri="{FF2B5EF4-FFF2-40B4-BE49-F238E27FC236}">
                <a16:creationId xmlns:a16="http://schemas.microsoft.com/office/drawing/2014/main" id="{62F78265-F185-D0DA-C9F4-D3C5DBA85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25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28" y="350795"/>
            <a:ext cx="6657278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 moet je goed in zijn om astronaut te worden?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265" y="2173963"/>
            <a:ext cx="5906259" cy="34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moet goed kunnen communiceren en navigeren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Je moet kunnen koken en groente kweken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Je m</a:t>
            </a: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oet goed zijn in wetenschap en techniek en een goede gezondheid hebben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48265" y="4088312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drukpak, astronaut, Persoonlijke beschermmiddelen&#10;&#10;Automatisch gegenereerde beschrijving">
            <a:extLst>
              <a:ext uri="{FF2B5EF4-FFF2-40B4-BE49-F238E27FC236}">
                <a16:creationId xmlns:a16="http://schemas.microsoft.com/office/drawing/2014/main" id="{7AAE0527-5AD6-1512-00F5-51A3A7E9A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6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839" y="503812"/>
            <a:ext cx="6512312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gebruikt een dokter een CT-scanner?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463" y="2544804"/>
            <a:ext cx="5906259" cy="293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CT-scanner maakt foto’s van je lichaam in plakjes zodat de dokter binnenin kan kijken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CT-scanner geneest botbreuken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De CT-scanner bepaalt welke medicijnen de patiënt nodig heeft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90839" y="2544804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Medische apparatuur, persoon, gezondheidszorg&#10;&#10;Automatisch gegenereerde beschrijving">
            <a:extLst>
              <a:ext uri="{FF2B5EF4-FFF2-40B4-BE49-F238E27FC236}">
                <a16:creationId xmlns:a16="http://schemas.microsoft.com/office/drawing/2014/main" id="{001F85FE-D4F0-E4E7-61C5-9E799F6AA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51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12" y="524640"/>
            <a:ext cx="11288750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Welke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wordt ontwikkeld door hi-tech wetenschappers? 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7960356" y="2267761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chips, Snack, Junkfood, Fastfood&#10;&#10;Automatisch gegenereerde beschrijving">
            <a:extLst>
              <a:ext uri="{FF2B5EF4-FFF2-40B4-BE49-F238E27FC236}">
                <a16:creationId xmlns:a16="http://schemas.microsoft.com/office/drawing/2014/main" id="{45E60BC2-C5B7-1BA5-9E52-DD4455143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75" y="2505075"/>
            <a:ext cx="2640351" cy="1977715"/>
          </a:xfrm>
          <a:prstGeom prst="rect">
            <a:avLst/>
          </a:prstGeom>
        </p:spPr>
      </p:pic>
      <p:pic>
        <p:nvPicPr>
          <p:cNvPr id="5" name="Afbeelding 4" descr="Afbeelding met karton, Verpakkingsmateriaal, Verzenddoos, Verpakking en etiketten&#10;&#10;Automatisch gegenereerde beschrijving">
            <a:extLst>
              <a:ext uri="{FF2B5EF4-FFF2-40B4-BE49-F238E27FC236}">
                <a16:creationId xmlns:a16="http://schemas.microsoft.com/office/drawing/2014/main" id="{549B9CB8-818D-FED2-C91A-76519FCFE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8" y="2408503"/>
            <a:ext cx="3215862" cy="2326628"/>
          </a:xfrm>
          <a:prstGeom prst="rect">
            <a:avLst/>
          </a:prstGeom>
        </p:spPr>
      </p:pic>
      <p:pic>
        <p:nvPicPr>
          <p:cNvPr id="10" name="Afbeelding 9" descr="Afbeelding met elektronica, Elektronisch onderdeel, Stroomkringonderdeel, stroomkring&#10;&#10;Automatisch gegenereerde beschrijving">
            <a:extLst>
              <a:ext uri="{FF2B5EF4-FFF2-40B4-BE49-F238E27FC236}">
                <a16:creationId xmlns:a16="http://schemas.microsoft.com/office/drawing/2014/main" id="{121B90C8-CD24-04F9-5E2A-8C7CC6752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26" y="2505075"/>
            <a:ext cx="2640351" cy="1977715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442E3ED-522B-2162-C64B-4A226370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0048" y="2357476"/>
            <a:ext cx="1193878" cy="53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>
              <a:lnSpc>
                <a:spcPct val="130000"/>
              </a:lnSpc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A361557-7413-8727-8114-9AC80D77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490" y="2267761"/>
            <a:ext cx="1193878" cy="53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>
              <a:lnSpc>
                <a:spcPct val="130000"/>
              </a:lnSpc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4640F6D-2995-DFE1-347A-79B1CD3C70E8}"/>
              </a:ext>
            </a:extLst>
          </p:cNvPr>
          <p:cNvSpPr txBox="1"/>
          <p:nvPr/>
        </p:nvSpPr>
        <p:spPr>
          <a:xfrm>
            <a:off x="791737" y="2430060"/>
            <a:ext cx="90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A. </a:t>
            </a:r>
          </a:p>
        </p:txBody>
      </p:sp>
    </p:spTree>
    <p:extLst>
      <p:ext uri="{BB962C8B-B14F-4D97-AF65-F5344CB8AC3E}">
        <p14:creationId xmlns:p14="http://schemas.microsoft.com/office/powerpoint/2010/main" val="32863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986" y="323692"/>
            <a:ext cx="4732386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astronoom?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381" y="1774206"/>
            <a:ext cx="5906259" cy="293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toekomst van mensen voorspellen aan de hand van hun sterrenbeeld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Naar sterren en planeten kijken om meer te leren over het universum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Computers en mobiele telefoons ontwerpen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17884" y="2715322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persoon, Optisch instrument, telescoop&#10;&#10;Automatisch gegenereerde beschrijving">
            <a:extLst>
              <a:ext uri="{FF2B5EF4-FFF2-40B4-BE49-F238E27FC236}">
                <a16:creationId xmlns:a16="http://schemas.microsoft.com/office/drawing/2014/main" id="{EB1D28FC-6B8F-EF07-A12F-BCC9D1BC0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4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687" y="474035"/>
            <a:ext cx="6385081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 van deze mensen is uitvinder? 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502" y="2043647"/>
            <a:ext cx="5906259" cy="14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Donald </a:t>
            </a:r>
            <a:r>
              <a:rPr lang="nl-NL" altLang="nl-NL" sz="24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Trump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Taylor Swift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Steve Jobs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61463" y="2972064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ekenfilm, Tekenfilm, Animatie, illustratie&#10;&#10;Automatisch gegenereerde beschrijving">
            <a:extLst>
              <a:ext uri="{FF2B5EF4-FFF2-40B4-BE49-F238E27FC236}">
                <a16:creationId xmlns:a16="http://schemas.microsoft.com/office/drawing/2014/main" id="{AB25A89C-2E73-15BC-BF5C-54D904460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54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030" y="382060"/>
            <a:ext cx="6724185" cy="304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</a:t>
            </a:r>
            <a:r>
              <a:rPr lang="nl-NL" altLang="nl-NL" sz="32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monteur</a:t>
            </a: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installeert slimme apparaten in je huis.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is een voorbeeld van een slim apparaat? 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3533" y="3171899"/>
            <a:ext cx="5906259" cy="245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Een </a:t>
            </a: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telefoon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Een thermostaat die je op afstand kunt bedienen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Een radio op batterijen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endParaRPr lang="nl-NL" altLang="nl-NL" sz="24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42517" y="3687307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gadget, Elektronisch apparaat, multimedia, Draagbaar communicatietoestel&#10;&#10;Automatisch gegenereerde beschrijving">
            <a:extLst>
              <a:ext uri="{FF2B5EF4-FFF2-40B4-BE49-F238E27FC236}">
                <a16:creationId xmlns:a16="http://schemas.microsoft.com/office/drawing/2014/main" id="{3EAD45F2-0472-33E5-E159-E7A673EB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3" y="1310072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426" y="320475"/>
            <a:ext cx="5999356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8</a:t>
            </a:r>
          </a:p>
          <a:p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Hoe testen ingenieurs zelfrijdende auto's?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30" y="2608821"/>
            <a:ext cx="5906259" cy="196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Door ze in laboratoria te testen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Door ze te laten rijden op afgesloten wegen en in echte verkeerssituaties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Door computerspellen te gebruiken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75972" y="3072161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andvoertuig, voertuig, buitenshuis, auto&#10;&#10;Automatisch gegenereerde beschrijving">
            <a:extLst>
              <a:ext uri="{FF2B5EF4-FFF2-40B4-BE49-F238E27FC236}">
                <a16:creationId xmlns:a16="http://schemas.microsoft.com/office/drawing/2014/main" id="{04356D65-01BD-EB75-E71B-CC7E9FEA4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04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461</Words>
  <Application>Microsoft Office PowerPoint</Application>
  <PresentationFormat>Breedbeeld</PresentationFormat>
  <Paragraphs>81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Abadi</vt:lpstr>
      <vt:lpstr>Aptos</vt:lpstr>
      <vt:lpstr>Aptos Display</vt:lpstr>
      <vt:lpstr>Arial</vt:lpstr>
      <vt:lpstr>Times New Roman</vt:lpstr>
      <vt:lpstr>Kantoorthema</vt:lpstr>
      <vt:lpstr>Beroepenquiz Hi-tech &amp; Science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Beroepenquiz Wonen, Werken &amp; Verkeer</dc:title>
  <dc:creator>A. Diender</dc:creator>
  <cp:lastModifiedBy>A. Diender</cp:lastModifiedBy>
  <cp:revision>3</cp:revision>
  <dcterms:created xsi:type="dcterms:W3CDTF">2024-03-20T13:00:32Z</dcterms:created>
  <dcterms:modified xsi:type="dcterms:W3CDTF">2024-11-20T11:01:54Z</dcterms:modified>
</cp:coreProperties>
</file>