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FFFF00"/>
    <a:srgbClr val="FFFFCC"/>
    <a:srgbClr val="FF33CC"/>
    <a:srgbClr val="FF99FF"/>
    <a:srgbClr val="FF7C80"/>
    <a:srgbClr val="CC0000"/>
    <a:srgbClr val="CCFF99"/>
    <a:srgbClr val="33CC33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328967-2EF5-46CF-8DB6-3A2930A3C4BB}" v="15" dt="2024-12-10T10:51:50.8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tte Diender" userId="1a58764c-6998-4d98-a2d0-9fbca477acc9" providerId="ADAL" clId="{1B328967-2EF5-46CF-8DB6-3A2930A3C4BB}"/>
    <pc:docChg chg="custSel modSld">
      <pc:chgData name="Annette Diender" userId="1a58764c-6998-4d98-a2d0-9fbca477acc9" providerId="ADAL" clId="{1B328967-2EF5-46CF-8DB6-3A2930A3C4BB}" dt="2024-12-10T10:51:55.003" v="45" actId="1076"/>
      <pc:docMkLst>
        <pc:docMk/>
      </pc:docMkLst>
      <pc:sldChg chg="addSp delSp modSp mod delAnim modAnim">
        <pc:chgData name="Annette Diender" userId="1a58764c-6998-4d98-a2d0-9fbca477acc9" providerId="ADAL" clId="{1B328967-2EF5-46CF-8DB6-3A2930A3C4BB}" dt="2024-12-10T10:49:21.117" v="2" actId="1076"/>
        <pc:sldMkLst>
          <pc:docMk/>
          <pc:sldMk cId="4013919761" sldId="257"/>
        </pc:sldMkLst>
        <pc:spChg chg="add mod">
          <ac:chgData name="Annette Diender" userId="1a58764c-6998-4d98-a2d0-9fbca477acc9" providerId="ADAL" clId="{1B328967-2EF5-46CF-8DB6-3A2930A3C4BB}" dt="2024-12-10T10:49:21.117" v="2" actId="1076"/>
          <ac:spMkLst>
            <pc:docMk/>
            <pc:sldMk cId="4013919761" sldId="257"/>
            <ac:spMk id="4" creationId="{3DA4DF3C-7226-A5AD-EE9F-291A3A92E28C}"/>
          </ac:spMkLst>
        </pc:spChg>
        <pc:spChg chg="add mod">
          <ac:chgData name="Annette Diender" userId="1a58764c-6998-4d98-a2d0-9fbca477acc9" providerId="ADAL" clId="{1B328967-2EF5-46CF-8DB6-3A2930A3C4BB}" dt="2024-12-10T10:49:21.117" v="2" actId="1076"/>
          <ac:spMkLst>
            <pc:docMk/>
            <pc:sldMk cId="4013919761" sldId="257"/>
            <ac:spMk id="5" creationId="{2553D488-8CA9-795D-C6F9-126F30DC57DC}"/>
          </ac:spMkLst>
        </pc:spChg>
        <pc:spChg chg="add mod">
          <ac:chgData name="Annette Diender" userId="1a58764c-6998-4d98-a2d0-9fbca477acc9" providerId="ADAL" clId="{1B328967-2EF5-46CF-8DB6-3A2930A3C4BB}" dt="2024-12-10T10:49:21.117" v="2" actId="1076"/>
          <ac:spMkLst>
            <pc:docMk/>
            <pc:sldMk cId="4013919761" sldId="257"/>
            <ac:spMk id="6" creationId="{78440D28-17F6-CAD8-8373-CDFA5386CFBA}"/>
          </ac:spMkLst>
        </pc:spChg>
        <pc:spChg chg="add mod">
          <ac:chgData name="Annette Diender" userId="1a58764c-6998-4d98-a2d0-9fbca477acc9" providerId="ADAL" clId="{1B328967-2EF5-46CF-8DB6-3A2930A3C4BB}" dt="2024-12-10T10:49:21.117" v="2" actId="1076"/>
          <ac:spMkLst>
            <pc:docMk/>
            <pc:sldMk cId="4013919761" sldId="257"/>
            <ac:spMk id="8" creationId="{555CD388-A904-0C71-56EC-6A6041F23E63}"/>
          </ac:spMkLst>
        </pc:spChg>
        <pc:spChg chg="add mod">
          <ac:chgData name="Annette Diender" userId="1a58764c-6998-4d98-a2d0-9fbca477acc9" providerId="ADAL" clId="{1B328967-2EF5-46CF-8DB6-3A2930A3C4BB}" dt="2024-12-10T10:49:21.117" v="2" actId="1076"/>
          <ac:spMkLst>
            <pc:docMk/>
            <pc:sldMk cId="4013919761" sldId="257"/>
            <ac:spMk id="9" creationId="{C0075074-0E7D-398A-191D-9A3509439515}"/>
          </ac:spMkLst>
        </pc:spChg>
        <pc:spChg chg="add mod">
          <ac:chgData name="Annette Diender" userId="1a58764c-6998-4d98-a2d0-9fbca477acc9" providerId="ADAL" clId="{1B328967-2EF5-46CF-8DB6-3A2930A3C4BB}" dt="2024-12-10T10:49:21.117" v="2" actId="1076"/>
          <ac:spMkLst>
            <pc:docMk/>
            <pc:sldMk cId="4013919761" sldId="257"/>
            <ac:spMk id="10" creationId="{B155D6EE-08EE-2233-2C3B-167ADE05BB45}"/>
          </ac:spMkLst>
        </pc:spChg>
        <pc:picChg chg="del">
          <ac:chgData name="Annette Diender" userId="1a58764c-6998-4d98-a2d0-9fbca477acc9" providerId="ADAL" clId="{1B328967-2EF5-46CF-8DB6-3A2930A3C4BB}" dt="2024-12-10T10:49:14.570" v="0" actId="478"/>
          <ac:picMkLst>
            <pc:docMk/>
            <pc:sldMk cId="4013919761" sldId="257"/>
            <ac:picMk id="7" creationId="{F7760E48-3B4B-8E33-972B-001989B884DF}"/>
          </ac:picMkLst>
        </pc:picChg>
      </pc:sldChg>
      <pc:sldChg chg="addSp delSp modSp mod delAnim modAnim">
        <pc:chgData name="Annette Diender" userId="1a58764c-6998-4d98-a2d0-9fbca477acc9" providerId="ADAL" clId="{1B328967-2EF5-46CF-8DB6-3A2930A3C4BB}" dt="2024-12-10T10:49:38.953" v="6" actId="1076"/>
        <pc:sldMkLst>
          <pc:docMk/>
          <pc:sldMk cId="3181862931" sldId="258"/>
        </pc:sldMkLst>
        <pc:spChg chg="add mod">
          <ac:chgData name="Annette Diender" userId="1a58764c-6998-4d98-a2d0-9fbca477acc9" providerId="ADAL" clId="{1B328967-2EF5-46CF-8DB6-3A2930A3C4BB}" dt="2024-12-10T10:49:38.953" v="6" actId="1076"/>
          <ac:spMkLst>
            <pc:docMk/>
            <pc:sldMk cId="3181862931" sldId="258"/>
            <ac:spMk id="5" creationId="{060E24AD-8DBC-9EA4-8F11-4CED0A0D74CE}"/>
          </ac:spMkLst>
        </pc:spChg>
        <pc:spChg chg="add mod">
          <ac:chgData name="Annette Diender" userId="1a58764c-6998-4d98-a2d0-9fbca477acc9" providerId="ADAL" clId="{1B328967-2EF5-46CF-8DB6-3A2930A3C4BB}" dt="2024-12-10T10:49:38.953" v="6" actId="1076"/>
          <ac:spMkLst>
            <pc:docMk/>
            <pc:sldMk cId="3181862931" sldId="258"/>
            <ac:spMk id="6" creationId="{E38560C9-5A99-1CD5-35A5-AB2CB955459B}"/>
          </ac:spMkLst>
        </pc:spChg>
        <pc:spChg chg="add mod">
          <ac:chgData name="Annette Diender" userId="1a58764c-6998-4d98-a2d0-9fbca477acc9" providerId="ADAL" clId="{1B328967-2EF5-46CF-8DB6-3A2930A3C4BB}" dt="2024-12-10T10:49:38.953" v="6" actId="1076"/>
          <ac:spMkLst>
            <pc:docMk/>
            <pc:sldMk cId="3181862931" sldId="258"/>
            <ac:spMk id="7" creationId="{3D319AAD-EFCC-20CB-3867-A26242A8CBFB}"/>
          </ac:spMkLst>
        </pc:spChg>
        <pc:spChg chg="add mod">
          <ac:chgData name="Annette Diender" userId="1a58764c-6998-4d98-a2d0-9fbca477acc9" providerId="ADAL" clId="{1B328967-2EF5-46CF-8DB6-3A2930A3C4BB}" dt="2024-12-10T10:49:38.953" v="6" actId="1076"/>
          <ac:spMkLst>
            <pc:docMk/>
            <pc:sldMk cId="3181862931" sldId="258"/>
            <ac:spMk id="8" creationId="{9EFF413F-4786-4BE4-F4AF-F98789BAF8F9}"/>
          </ac:spMkLst>
        </pc:spChg>
        <pc:spChg chg="add mod">
          <ac:chgData name="Annette Diender" userId="1a58764c-6998-4d98-a2d0-9fbca477acc9" providerId="ADAL" clId="{1B328967-2EF5-46CF-8DB6-3A2930A3C4BB}" dt="2024-12-10T10:49:38.953" v="6" actId="1076"/>
          <ac:spMkLst>
            <pc:docMk/>
            <pc:sldMk cId="3181862931" sldId="258"/>
            <ac:spMk id="9" creationId="{4D67F24F-12B8-6BA6-79DB-1369EDF78233}"/>
          </ac:spMkLst>
        </pc:spChg>
        <pc:spChg chg="add mod">
          <ac:chgData name="Annette Diender" userId="1a58764c-6998-4d98-a2d0-9fbca477acc9" providerId="ADAL" clId="{1B328967-2EF5-46CF-8DB6-3A2930A3C4BB}" dt="2024-12-10T10:49:38.953" v="6" actId="1076"/>
          <ac:spMkLst>
            <pc:docMk/>
            <pc:sldMk cId="3181862931" sldId="258"/>
            <ac:spMk id="10" creationId="{459F8606-F461-9AAB-B017-7ABFA8FE71A2}"/>
          </ac:spMkLst>
        </pc:spChg>
        <pc:picChg chg="del mod">
          <ac:chgData name="Annette Diender" userId="1a58764c-6998-4d98-a2d0-9fbca477acc9" providerId="ADAL" clId="{1B328967-2EF5-46CF-8DB6-3A2930A3C4BB}" dt="2024-12-10T10:49:32.775" v="4" actId="478"/>
          <ac:picMkLst>
            <pc:docMk/>
            <pc:sldMk cId="3181862931" sldId="258"/>
            <ac:picMk id="4" creationId="{4F565FB9-B032-2F50-2EB5-87BE437C7D4D}"/>
          </ac:picMkLst>
        </pc:picChg>
      </pc:sldChg>
      <pc:sldChg chg="addSp delSp modSp mod delAnim modAnim">
        <pc:chgData name="Annette Diender" userId="1a58764c-6998-4d98-a2d0-9fbca477acc9" providerId="ADAL" clId="{1B328967-2EF5-46CF-8DB6-3A2930A3C4BB}" dt="2024-12-10T10:50:05.125" v="9" actId="1076"/>
        <pc:sldMkLst>
          <pc:docMk/>
          <pc:sldMk cId="3394005926" sldId="259"/>
        </pc:sldMkLst>
        <pc:spChg chg="add mod">
          <ac:chgData name="Annette Diender" userId="1a58764c-6998-4d98-a2d0-9fbca477acc9" providerId="ADAL" clId="{1B328967-2EF5-46CF-8DB6-3A2930A3C4BB}" dt="2024-12-10T10:50:05.125" v="9" actId="1076"/>
          <ac:spMkLst>
            <pc:docMk/>
            <pc:sldMk cId="3394005926" sldId="259"/>
            <ac:spMk id="4" creationId="{5B63958B-8F56-B636-B0B0-A8792566F8DF}"/>
          </ac:spMkLst>
        </pc:spChg>
        <pc:spChg chg="add mod">
          <ac:chgData name="Annette Diender" userId="1a58764c-6998-4d98-a2d0-9fbca477acc9" providerId="ADAL" clId="{1B328967-2EF5-46CF-8DB6-3A2930A3C4BB}" dt="2024-12-10T10:50:05.125" v="9" actId="1076"/>
          <ac:spMkLst>
            <pc:docMk/>
            <pc:sldMk cId="3394005926" sldId="259"/>
            <ac:spMk id="6" creationId="{4761EAD2-AEC0-8F52-AB73-F96091CAB5BD}"/>
          </ac:spMkLst>
        </pc:spChg>
        <pc:spChg chg="add mod">
          <ac:chgData name="Annette Diender" userId="1a58764c-6998-4d98-a2d0-9fbca477acc9" providerId="ADAL" clId="{1B328967-2EF5-46CF-8DB6-3A2930A3C4BB}" dt="2024-12-10T10:50:05.125" v="9" actId="1076"/>
          <ac:spMkLst>
            <pc:docMk/>
            <pc:sldMk cId="3394005926" sldId="259"/>
            <ac:spMk id="7" creationId="{93B1796A-9EC4-9A2A-86BA-4A0E23203858}"/>
          </ac:spMkLst>
        </pc:spChg>
        <pc:spChg chg="add mod">
          <ac:chgData name="Annette Diender" userId="1a58764c-6998-4d98-a2d0-9fbca477acc9" providerId="ADAL" clId="{1B328967-2EF5-46CF-8DB6-3A2930A3C4BB}" dt="2024-12-10T10:50:05.125" v="9" actId="1076"/>
          <ac:spMkLst>
            <pc:docMk/>
            <pc:sldMk cId="3394005926" sldId="259"/>
            <ac:spMk id="8" creationId="{5CC7B8A5-3EF0-9CDC-820D-2ECD309E5162}"/>
          </ac:spMkLst>
        </pc:spChg>
        <pc:spChg chg="add mod">
          <ac:chgData name="Annette Diender" userId="1a58764c-6998-4d98-a2d0-9fbca477acc9" providerId="ADAL" clId="{1B328967-2EF5-46CF-8DB6-3A2930A3C4BB}" dt="2024-12-10T10:50:05.125" v="9" actId="1076"/>
          <ac:spMkLst>
            <pc:docMk/>
            <pc:sldMk cId="3394005926" sldId="259"/>
            <ac:spMk id="9" creationId="{0127ABAE-724D-5C7A-9755-B799D9B609AD}"/>
          </ac:spMkLst>
        </pc:spChg>
        <pc:spChg chg="add mod">
          <ac:chgData name="Annette Diender" userId="1a58764c-6998-4d98-a2d0-9fbca477acc9" providerId="ADAL" clId="{1B328967-2EF5-46CF-8DB6-3A2930A3C4BB}" dt="2024-12-10T10:50:05.125" v="9" actId="1076"/>
          <ac:spMkLst>
            <pc:docMk/>
            <pc:sldMk cId="3394005926" sldId="259"/>
            <ac:spMk id="10" creationId="{787A96D5-5605-1B48-1011-B13E2525F947}"/>
          </ac:spMkLst>
        </pc:spChg>
        <pc:picChg chg="del">
          <ac:chgData name="Annette Diender" userId="1a58764c-6998-4d98-a2d0-9fbca477acc9" providerId="ADAL" clId="{1B328967-2EF5-46CF-8DB6-3A2930A3C4BB}" dt="2024-12-10T10:49:48.625" v="7" actId="478"/>
          <ac:picMkLst>
            <pc:docMk/>
            <pc:sldMk cId="3394005926" sldId="259"/>
            <ac:picMk id="5" creationId="{52C40247-7E31-B7D3-2648-586A44EBBC13}"/>
          </ac:picMkLst>
        </pc:picChg>
      </pc:sldChg>
      <pc:sldChg chg="addSp delSp modSp mod delAnim modAnim">
        <pc:chgData name="Annette Diender" userId="1a58764c-6998-4d98-a2d0-9fbca477acc9" providerId="ADAL" clId="{1B328967-2EF5-46CF-8DB6-3A2930A3C4BB}" dt="2024-12-10T10:50:23.459" v="15" actId="1076"/>
        <pc:sldMkLst>
          <pc:docMk/>
          <pc:sldMk cId="908624264" sldId="260"/>
        </pc:sldMkLst>
        <pc:spChg chg="add mod">
          <ac:chgData name="Annette Diender" userId="1a58764c-6998-4d98-a2d0-9fbca477acc9" providerId="ADAL" clId="{1B328967-2EF5-46CF-8DB6-3A2930A3C4BB}" dt="2024-12-10T10:50:23.459" v="15" actId="1076"/>
          <ac:spMkLst>
            <pc:docMk/>
            <pc:sldMk cId="908624264" sldId="260"/>
            <ac:spMk id="4" creationId="{828B33AE-44AA-38D4-2590-47261C158FBF}"/>
          </ac:spMkLst>
        </pc:spChg>
        <pc:spChg chg="add mod">
          <ac:chgData name="Annette Diender" userId="1a58764c-6998-4d98-a2d0-9fbca477acc9" providerId="ADAL" clId="{1B328967-2EF5-46CF-8DB6-3A2930A3C4BB}" dt="2024-12-10T10:50:23.459" v="15" actId="1076"/>
          <ac:spMkLst>
            <pc:docMk/>
            <pc:sldMk cId="908624264" sldId="260"/>
            <ac:spMk id="6" creationId="{06CEBD93-B817-2F1A-CC72-9146B73ADCAC}"/>
          </ac:spMkLst>
        </pc:spChg>
        <pc:spChg chg="add mod">
          <ac:chgData name="Annette Diender" userId="1a58764c-6998-4d98-a2d0-9fbca477acc9" providerId="ADAL" clId="{1B328967-2EF5-46CF-8DB6-3A2930A3C4BB}" dt="2024-12-10T10:50:23.459" v="15" actId="1076"/>
          <ac:spMkLst>
            <pc:docMk/>
            <pc:sldMk cId="908624264" sldId="260"/>
            <ac:spMk id="7" creationId="{E8649321-51A1-0E9E-FF8A-F24F9EF3CB97}"/>
          </ac:spMkLst>
        </pc:spChg>
        <pc:spChg chg="add mod">
          <ac:chgData name="Annette Diender" userId="1a58764c-6998-4d98-a2d0-9fbca477acc9" providerId="ADAL" clId="{1B328967-2EF5-46CF-8DB6-3A2930A3C4BB}" dt="2024-12-10T10:50:23.459" v="15" actId="1076"/>
          <ac:spMkLst>
            <pc:docMk/>
            <pc:sldMk cId="908624264" sldId="260"/>
            <ac:spMk id="8" creationId="{51335924-E6D9-1358-06F6-9AC20F41411D}"/>
          </ac:spMkLst>
        </pc:spChg>
        <pc:spChg chg="add mod">
          <ac:chgData name="Annette Diender" userId="1a58764c-6998-4d98-a2d0-9fbca477acc9" providerId="ADAL" clId="{1B328967-2EF5-46CF-8DB6-3A2930A3C4BB}" dt="2024-12-10T10:50:23.459" v="15" actId="1076"/>
          <ac:spMkLst>
            <pc:docMk/>
            <pc:sldMk cId="908624264" sldId="260"/>
            <ac:spMk id="9" creationId="{A8EF4CB5-8ECB-7B24-1DA2-6B44E2C9050E}"/>
          </ac:spMkLst>
        </pc:spChg>
        <pc:spChg chg="add mod">
          <ac:chgData name="Annette Diender" userId="1a58764c-6998-4d98-a2d0-9fbca477acc9" providerId="ADAL" clId="{1B328967-2EF5-46CF-8DB6-3A2930A3C4BB}" dt="2024-12-10T10:50:23.459" v="15" actId="1076"/>
          <ac:spMkLst>
            <pc:docMk/>
            <pc:sldMk cId="908624264" sldId="260"/>
            <ac:spMk id="10" creationId="{CCFE0D8B-2264-7048-0C1B-E3691E909FE7}"/>
          </ac:spMkLst>
        </pc:spChg>
        <pc:picChg chg="del">
          <ac:chgData name="Annette Diender" userId="1a58764c-6998-4d98-a2d0-9fbca477acc9" providerId="ADAL" clId="{1B328967-2EF5-46CF-8DB6-3A2930A3C4BB}" dt="2024-12-10T10:50:16.814" v="13" actId="478"/>
          <ac:picMkLst>
            <pc:docMk/>
            <pc:sldMk cId="908624264" sldId="260"/>
            <ac:picMk id="5" creationId="{4B4F911D-43FA-FB09-BCE0-DA7382D3317B}"/>
          </ac:picMkLst>
        </pc:picChg>
      </pc:sldChg>
      <pc:sldChg chg="addSp delSp modSp mod delAnim modAnim">
        <pc:chgData name="Annette Diender" userId="1a58764c-6998-4d98-a2d0-9fbca477acc9" providerId="ADAL" clId="{1B328967-2EF5-46CF-8DB6-3A2930A3C4BB}" dt="2024-12-10T10:50:33.242" v="18" actId="1076"/>
        <pc:sldMkLst>
          <pc:docMk/>
          <pc:sldMk cId="1054914949" sldId="261"/>
        </pc:sldMkLst>
        <pc:spChg chg="add mod">
          <ac:chgData name="Annette Diender" userId="1a58764c-6998-4d98-a2d0-9fbca477acc9" providerId="ADAL" clId="{1B328967-2EF5-46CF-8DB6-3A2930A3C4BB}" dt="2024-12-10T10:50:33.242" v="18" actId="1076"/>
          <ac:spMkLst>
            <pc:docMk/>
            <pc:sldMk cId="1054914949" sldId="261"/>
            <ac:spMk id="4" creationId="{9A9A5F1C-07B3-5B23-FC7F-54BBA4C51E38}"/>
          </ac:spMkLst>
        </pc:spChg>
        <pc:spChg chg="add mod">
          <ac:chgData name="Annette Diender" userId="1a58764c-6998-4d98-a2d0-9fbca477acc9" providerId="ADAL" clId="{1B328967-2EF5-46CF-8DB6-3A2930A3C4BB}" dt="2024-12-10T10:50:33.242" v="18" actId="1076"/>
          <ac:spMkLst>
            <pc:docMk/>
            <pc:sldMk cId="1054914949" sldId="261"/>
            <ac:spMk id="6" creationId="{1B6B6947-9B2B-5671-8B16-0057C4A9C343}"/>
          </ac:spMkLst>
        </pc:spChg>
        <pc:spChg chg="add mod">
          <ac:chgData name="Annette Diender" userId="1a58764c-6998-4d98-a2d0-9fbca477acc9" providerId="ADAL" clId="{1B328967-2EF5-46CF-8DB6-3A2930A3C4BB}" dt="2024-12-10T10:50:33.242" v="18" actId="1076"/>
          <ac:spMkLst>
            <pc:docMk/>
            <pc:sldMk cId="1054914949" sldId="261"/>
            <ac:spMk id="7" creationId="{05744A8B-91F4-381B-92F9-741E4D389E9B}"/>
          </ac:spMkLst>
        </pc:spChg>
        <pc:spChg chg="add mod">
          <ac:chgData name="Annette Diender" userId="1a58764c-6998-4d98-a2d0-9fbca477acc9" providerId="ADAL" clId="{1B328967-2EF5-46CF-8DB6-3A2930A3C4BB}" dt="2024-12-10T10:50:33.242" v="18" actId="1076"/>
          <ac:spMkLst>
            <pc:docMk/>
            <pc:sldMk cId="1054914949" sldId="261"/>
            <ac:spMk id="8" creationId="{16AE9F89-4E7B-5311-9E1B-1CB5F2DA728A}"/>
          </ac:spMkLst>
        </pc:spChg>
        <pc:spChg chg="add mod">
          <ac:chgData name="Annette Diender" userId="1a58764c-6998-4d98-a2d0-9fbca477acc9" providerId="ADAL" clId="{1B328967-2EF5-46CF-8DB6-3A2930A3C4BB}" dt="2024-12-10T10:50:33.242" v="18" actId="1076"/>
          <ac:spMkLst>
            <pc:docMk/>
            <pc:sldMk cId="1054914949" sldId="261"/>
            <ac:spMk id="9" creationId="{D9C5371C-374E-5C83-1051-1447C38FCCDD}"/>
          </ac:spMkLst>
        </pc:spChg>
        <pc:spChg chg="add mod">
          <ac:chgData name="Annette Diender" userId="1a58764c-6998-4d98-a2d0-9fbca477acc9" providerId="ADAL" clId="{1B328967-2EF5-46CF-8DB6-3A2930A3C4BB}" dt="2024-12-10T10:50:33.242" v="18" actId="1076"/>
          <ac:spMkLst>
            <pc:docMk/>
            <pc:sldMk cId="1054914949" sldId="261"/>
            <ac:spMk id="10" creationId="{3E18D1D9-B76C-00EC-EB57-BEC01739D8AF}"/>
          </ac:spMkLst>
        </pc:spChg>
        <pc:picChg chg="del">
          <ac:chgData name="Annette Diender" userId="1a58764c-6998-4d98-a2d0-9fbca477acc9" providerId="ADAL" clId="{1B328967-2EF5-46CF-8DB6-3A2930A3C4BB}" dt="2024-12-10T10:50:25.785" v="16" actId="478"/>
          <ac:picMkLst>
            <pc:docMk/>
            <pc:sldMk cId="1054914949" sldId="261"/>
            <ac:picMk id="5" creationId="{A5136304-C2D7-5FA1-0A7B-8D2EA11F00EE}"/>
          </ac:picMkLst>
        </pc:picChg>
      </pc:sldChg>
      <pc:sldChg chg="addSp delSp modSp mod delAnim modAnim">
        <pc:chgData name="Annette Diender" userId="1a58764c-6998-4d98-a2d0-9fbca477acc9" providerId="ADAL" clId="{1B328967-2EF5-46CF-8DB6-3A2930A3C4BB}" dt="2024-12-10T10:50:13.669" v="12" actId="1076"/>
        <pc:sldMkLst>
          <pc:docMk/>
          <pc:sldMk cId="32617792" sldId="262"/>
        </pc:sldMkLst>
        <pc:spChg chg="add mod">
          <ac:chgData name="Annette Diender" userId="1a58764c-6998-4d98-a2d0-9fbca477acc9" providerId="ADAL" clId="{1B328967-2EF5-46CF-8DB6-3A2930A3C4BB}" dt="2024-12-10T10:50:13.669" v="12" actId="1076"/>
          <ac:spMkLst>
            <pc:docMk/>
            <pc:sldMk cId="32617792" sldId="262"/>
            <ac:spMk id="4" creationId="{C724F334-85AE-F3D9-A40A-8DA43BDC0ED1}"/>
          </ac:spMkLst>
        </pc:spChg>
        <pc:spChg chg="add mod">
          <ac:chgData name="Annette Diender" userId="1a58764c-6998-4d98-a2d0-9fbca477acc9" providerId="ADAL" clId="{1B328967-2EF5-46CF-8DB6-3A2930A3C4BB}" dt="2024-12-10T10:50:13.669" v="12" actId="1076"/>
          <ac:spMkLst>
            <pc:docMk/>
            <pc:sldMk cId="32617792" sldId="262"/>
            <ac:spMk id="6" creationId="{7479E1F6-6FF5-D044-56F8-68A7B24388A3}"/>
          </ac:spMkLst>
        </pc:spChg>
        <pc:spChg chg="add mod">
          <ac:chgData name="Annette Diender" userId="1a58764c-6998-4d98-a2d0-9fbca477acc9" providerId="ADAL" clId="{1B328967-2EF5-46CF-8DB6-3A2930A3C4BB}" dt="2024-12-10T10:50:13.669" v="12" actId="1076"/>
          <ac:spMkLst>
            <pc:docMk/>
            <pc:sldMk cId="32617792" sldId="262"/>
            <ac:spMk id="7" creationId="{FB8634CF-82BF-204F-17A1-BE1E979C7FCD}"/>
          </ac:spMkLst>
        </pc:spChg>
        <pc:spChg chg="add mod">
          <ac:chgData name="Annette Diender" userId="1a58764c-6998-4d98-a2d0-9fbca477acc9" providerId="ADAL" clId="{1B328967-2EF5-46CF-8DB6-3A2930A3C4BB}" dt="2024-12-10T10:50:13.669" v="12" actId="1076"/>
          <ac:spMkLst>
            <pc:docMk/>
            <pc:sldMk cId="32617792" sldId="262"/>
            <ac:spMk id="8" creationId="{6D3BA3E5-802D-A161-2A19-4A7A52B3EA3A}"/>
          </ac:spMkLst>
        </pc:spChg>
        <pc:spChg chg="add mod">
          <ac:chgData name="Annette Diender" userId="1a58764c-6998-4d98-a2d0-9fbca477acc9" providerId="ADAL" clId="{1B328967-2EF5-46CF-8DB6-3A2930A3C4BB}" dt="2024-12-10T10:50:13.669" v="12" actId="1076"/>
          <ac:spMkLst>
            <pc:docMk/>
            <pc:sldMk cId="32617792" sldId="262"/>
            <ac:spMk id="9" creationId="{6DC576A9-CA29-2B3D-B0F3-000C57FD84EC}"/>
          </ac:spMkLst>
        </pc:spChg>
        <pc:spChg chg="add mod">
          <ac:chgData name="Annette Diender" userId="1a58764c-6998-4d98-a2d0-9fbca477acc9" providerId="ADAL" clId="{1B328967-2EF5-46CF-8DB6-3A2930A3C4BB}" dt="2024-12-10T10:50:13.669" v="12" actId="1076"/>
          <ac:spMkLst>
            <pc:docMk/>
            <pc:sldMk cId="32617792" sldId="262"/>
            <ac:spMk id="10" creationId="{A7A6A6A4-EE8E-886B-AEDC-C9BDB60D2070}"/>
          </ac:spMkLst>
        </pc:spChg>
        <pc:picChg chg="del">
          <ac:chgData name="Annette Diender" userId="1a58764c-6998-4d98-a2d0-9fbca477acc9" providerId="ADAL" clId="{1B328967-2EF5-46CF-8DB6-3A2930A3C4BB}" dt="2024-12-10T10:50:07.932" v="10" actId="478"/>
          <ac:picMkLst>
            <pc:docMk/>
            <pc:sldMk cId="32617792" sldId="262"/>
            <ac:picMk id="5" creationId="{172D38A4-5E3D-727E-D9BD-3902D3827A22}"/>
          </ac:picMkLst>
        </pc:picChg>
      </pc:sldChg>
      <pc:sldChg chg="addSp delSp modSp mod delAnim modAnim">
        <pc:chgData name="Annette Diender" userId="1a58764c-6998-4d98-a2d0-9fbca477acc9" providerId="ADAL" clId="{1B328967-2EF5-46CF-8DB6-3A2930A3C4BB}" dt="2024-12-10T10:50:43.927" v="21" actId="1076"/>
        <pc:sldMkLst>
          <pc:docMk/>
          <pc:sldMk cId="267692659" sldId="263"/>
        </pc:sldMkLst>
        <pc:spChg chg="add mod">
          <ac:chgData name="Annette Diender" userId="1a58764c-6998-4d98-a2d0-9fbca477acc9" providerId="ADAL" clId="{1B328967-2EF5-46CF-8DB6-3A2930A3C4BB}" dt="2024-12-10T10:50:43.927" v="21" actId="1076"/>
          <ac:spMkLst>
            <pc:docMk/>
            <pc:sldMk cId="267692659" sldId="263"/>
            <ac:spMk id="4" creationId="{B4A66E9A-1F49-E955-86FD-1A3AE1805738}"/>
          </ac:spMkLst>
        </pc:spChg>
        <pc:spChg chg="add mod">
          <ac:chgData name="Annette Diender" userId="1a58764c-6998-4d98-a2d0-9fbca477acc9" providerId="ADAL" clId="{1B328967-2EF5-46CF-8DB6-3A2930A3C4BB}" dt="2024-12-10T10:50:43.927" v="21" actId="1076"/>
          <ac:spMkLst>
            <pc:docMk/>
            <pc:sldMk cId="267692659" sldId="263"/>
            <ac:spMk id="6" creationId="{FD1940C3-A3B2-84D3-3A2E-910E86C15CB5}"/>
          </ac:spMkLst>
        </pc:spChg>
        <pc:spChg chg="add mod">
          <ac:chgData name="Annette Diender" userId="1a58764c-6998-4d98-a2d0-9fbca477acc9" providerId="ADAL" clId="{1B328967-2EF5-46CF-8DB6-3A2930A3C4BB}" dt="2024-12-10T10:50:43.927" v="21" actId="1076"/>
          <ac:spMkLst>
            <pc:docMk/>
            <pc:sldMk cId="267692659" sldId="263"/>
            <ac:spMk id="7" creationId="{197321EF-AD91-2AF7-4530-1C3A1B5F1008}"/>
          </ac:spMkLst>
        </pc:spChg>
        <pc:spChg chg="add mod">
          <ac:chgData name="Annette Diender" userId="1a58764c-6998-4d98-a2d0-9fbca477acc9" providerId="ADAL" clId="{1B328967-2EF5-46CF-8DB6-3A2930A3C4BB}" dt="2024-12-10T10:50:43.927" v="21" actId="1076"/>
          <ac:spMkLst>
            <pc:docMk/>
            <pc:sldMk cId="267692659" sldId="263"/>
            <ac:spMk id="8" creationId="{2F18DE0A-2EFF-D07A-A6F5-781328139F63}"/>
          </ac:spMkLst>
        </pc:spChg>
        <pc:spChg chg="add mod">
          <ac:chgData name="Annette Diender" userId="1a58764c-6998-4d98-a2d0-9fbca477acc9" providerId="ADAL" clId="{1B328967-2EF5-46CF-8DB6-3A2930A3C4BB}" dt="2024-12-10T10:50:43.927" v="21" actId="1076"/>
          <ac:spMkLst>
            <pc:docMk/>
            <pc:sldMk cId="267692659" sldId="263"/>
            <ac:spMk id="9" creationId="{0CB73D61-C47C-7B0A-16E2-13F3D3C4C3EF}"/>
          </ac:spMkLst>
        </pc:spChg>
        <pc:spChg chg="add mod">
          <ac:chgData name="Annette Diender" userId="1a58764c-6998-4d98-a2d0-9fbca477acc9" providerId="ADAL" clId="{1B328967-2EF5-46CF-8DB6-3A2930A3C4BB}" dt="2024-12-10T10:50:43.927" v="21" actId="1076"/>
          <ac:spMkLst>
            <pc:docMk/>
            <pc:sldMk cId="267692659" sldId="263"/>
            <ac:spMk id="10" creationId="{25C1E6F1-96E7-155D-C21A-F19642837903}"/>
          </ac:spMkLst>
        </pc:spChg>
        <pc:picChg chg="del">
          <ac:chgData name="Annette Diender" userId="1a58764c-6998-4d98-a2d0-9fbca477acc9" providerId="ADAL" clId="{1B328967-2EF5-46CF-8DB6-3A2930A3C4BB}" dt="2024-12-10T10:50:37.644" v="19" actId="478"/>
          <ac:picMkLst>
            <pc:docMk/>
            <pc:sldMk cId="267692659" sldId="263"/>
            <ac:picMk id="5" creationId="{65CC7A7F-ACC9-3370-B7CC-556A4CE479E4}"/>
          </ac:picMkLst>
        </pc:picChg>
      </pc:sldChg>
      <pc:sldChg chg="addSp delSp modSp mod delAnim modAnim">
        <pc:chgData name="Annette Diender" userId="1a58764c-6998-4d98-a2d0-9fbca477acc9" providerId="ADAL" clId="{1B328967-2EF5-46CF-8DB6-3A2930A3C4BB}" dt="2024-12-10T10:50:52.439" v="24" actId="1076"/>
        <pc:sldMkLst>
          <pc:docMk/>
          <pc:sldMk cId="2539336147" sldId="264"/>
        </pc:sldMkLst>
        <pc:spChg chg="add mod">
          <ac:chgData name="Annette Diender" userId="1a58764c-6998-4d98-a2d0-9fbca477acc9" providerId="ADAL" clId="{1B328967-2EF5-46CF-8DB6-3A2930A3C4BB}" dt="2024-12-10T10:50:52.439" v="24" actId="1076"/>
          <ac:spMkLst>
            <pc:docMk/>
            <pc:sldMk cId="2539336147" sldId="264"/>
            <ac:spMk id="4" creationId="{473B95F3-5CD2-FA29-B15B-38E271A08387}"/>
          </ac:spMkLst>
        </pc:spChg>
        <pc:spChg chg="add mod">
          <ac:chgData name="Annette Diender" userId="1a58764c-6998-4d98-a2d0-9fbca477acc9" providerId="ADAL" clId="{1B328967-2EF5-46CF-8DB6-3A2930A3C4BB}" dt="2024-12-10T10:50:52.439" v="24" actId="1076"/>
          <ac:spMkLst>
            <pc:docMk/>
            <pc:sldMk cId="2539336147" sldId="264"/>
            <ac:spMk id="6" creationId="{8F75EDAC-4E7B-A0A8-F52F-740FDC32D96F}"/>
          </ac:spMkLst>
        </pc:spChg>
        <pc:spChg chg="add mod">
          <ac:chgData name="Annette Diender" userId="1a58764c-6998-4d98-a2d0-9fbca477acc9" providerId="ADAL" clId="{1B328967-2EF5-46CF-8DB6-3A2930A3C4BB}" dt="2024-12-10T10:50:52.439" v="24" actId="1076"/>
          <ac:spMkLst>
            <pc:docMk/>
            <pc:sldMk cId="2539336147" sldId="264"/>
            <ac:spMk id="7" creationId="{231A6112-59D2-DA1D-0467-D122E702056B}"/>
          </ac:spMkLst>
        </pc:spChg>
        <pc:spChg chg="add mod">
          <ac:chgData name="Annette Diender" userId="1a58764c-6998-4d98-a2d0-9fbca477acc9" providerId="ADAL" clId="{1B328967-2EF5-46CF-8DB6-3A2930A3C4BB}" dt="2024-12-10T10:50:52.439" v="24" actId="1076"/>
          <ac:spMkLst>
            <pc:docMk/>
            <pc:sldMk cId="2539336147" sldId="264"/>
            <ac:spMk id="8" creationId="{DC951873-7589-8AD4-2166-9F105FE48187}"/>
          </ac:spMkLst>
        </pc:spChg>
        <pc:spChg chg="add mod">
          <ac:chgData name="Annette Diender" userId="1a58764c-6998-4d98-a2d0-9fbca477acc9" providerId="ADAL" clId="{1B328967-2EF5-46CF-8DB6-3A2930A3C4BB}" dt="2024-12-10T10:50:52.439" v="24" actId="1076"/>
          <ac:spMkLst>
            <pc:docMk/>
            <pc:sldMk cId="2539336147" sldId="264"/>
            <ac:spMk id="9" creationId="{1C430ADD-A798-5D63-7602-297CEE00F48A}"/>
          </ac:spMkLst>
        </pc:spChg>
        <pc:spChg chg="add mod">
          <ac:chgData name="Annette Diender" userId="1a58764c-6998-4d98-a2d0-9fbca477acc9" providerId="ADAL" clId="{1B328967-2EF5-46CF-8DB6-3A2930A3C4BB}" dt="2024-12-10T10:50:52.439" v="24" actId="1076"/>
          <ac:spMkLst>
            <pc:docMk/>
            <pc:sldMk cId="2539336147" sldId="264"/>
            <ac:spMk id="10" creationId="{38BA9AEF-A91B-8E7E-054A-CFABF773599E}"/>
          </ac:spMkLst>
        </pc:spChg>
        <pc:picChg chg="del">
          <ac:chgData name="Annette Diender" userId="1a58764c-6998-4d98-a2d0-9fbca477acc9" providerId="ADAL" clId="{1B328967-2EF5-46CF-8DB6-3A2930A3C4BB}" dt="2024-12-10T10:50:46.233" v="22" actId="478"/>
          <ac:picMkLst>
            <pc:docMk/>
            <pc:sldMk cId="2539336147" sldId="264"/>
            <ac:picMk id="5" creationId="{6B1FF8BF-1B15-9CB2-61B4-118F464AC21A}"/>
          </ac:picMkLst>
        </pc:picChg>
      </pc:sldChg>
      <pc:sldChg chg="addSp delSp modSp mod delAnim modAnim">
        <pc:chgData name="Annette Diender" userId="1a58764c-6998-4d98-a2d0-9fbca477acc9" providerId="ADAL" clId="{1B328967-2EF5-46CF-8DB6-3A2930A3C4BB}" dt="2024-12-10T10:51:00.601" v="27" actId="1076"/>
        <pc:sldMkLst>
          <pc:docMk/>
          <pc:sldMk cId="3589406084" sldId="265"/>
        </pc:sldMkLst>
        <pc:spChg chg="add mod">
          <ac:chgData name="Annette Diender" userId="1a58764c-6998-4d98-a2d0-9fbca477acc9" providerId="ADAL" clId="{1B328967-2EF5-46CF-8DB6-3A2930A3C4BB}" dt="2024-12-10T10:51:00.601" v="27" actId="1076"/>
          <ac:spMkLst>
            <pc:docMk/>
            <pc:sldMk cId="3589406084" sldId="265"/>
            <ac:spMk id="4" creationId="{937860F4-FAAF-0703-92D2-3A6A1D2E9F22}"/>
          </ac:spMkLst>
        </pc:spChg>
        <pc:spChg chg="add mod">
          <ac:chgData name="Annette Diender" userId="1a58764c-6998-4d98-a2d0-9fbca477acc9" providerId="ADAL" clId="{1B328967-2EF5-46CF-8DB6-3A2930A3C4BB}" dt="2024-12-10T10:51:00.601" v="27" actId="1076"/>
          <ac:spMkLst>
            <pc:docMk/>
            <pc:sldMk cId="3589406084" sldId="265"/>
            <ac:spMk id="6" creationId="{0FAFDA1C-31FF-61E4-11AE-3175CE7B382E}"/>
          </ac:spMkLst>
        </pc:spChg>
        <pc:spChg chg="add mod">
          <ac:chgData name="Annette Diender" userId="1a58764c-6998-4d98-a2d0-9fbca477acc9" providerId="ADAL" clId="{1B328967-2EF5-46CF-8DB6-3A2930A3C4BB}" dt="2024-12-10T10:51:00.601" v="27" actId="1076"/>
          <ac:spMkLst>
            <pc:docMk/>
            <pc:sldMk cId="3589406084" sldId="265"/>
            <ac:spMk id="7" creationId="{8E4D2196-0554-E27A-77AF-4553248DAE6A}"/>
          </ac:spMkLst>
        </pc:spChg>
        <pc:spChg chg="add mod">
          <ac:chgData name="Annette Diender" userId="1a58764c-6998-4d98-a2d0-9fbca477acc9" providerId="ADAL" clId="{1B328967-2EF5-46CF-8DB6-3A2930A3C4BB}" dt="2024-12-10T10:51:00.601" v="27" actId="1076"/>
          <ac:spMkLst>
            <pc:docMk/>
            <pc:sldMk cId="3589406084" sldId="265"/>
            <ac:spMk id="8" creationId="{2919E033-F69B-AAC7-6432-C95AC28E5313}"/>
          </ac:spMkLst>
        </pc:spChg>
        <pc:spChg chg="add mod">
          <ac:chgData name="Annette Diender" userId="1a58764c-6998-4d98-a2d0-9fbca477acc9" providerId="ADAL" clId="{1B328967-2EF5-46CF-8DB6-3A2930A3C4BB}" dt="2024-12-10T10:51:00.601" v="27" actId="1076"/>
          <ac:spMkLst>
            <pc:docMk/>
            <pc:sldMk cId="3589406084" sldId="265"/>
            <ac:spMk id="9" creationId="{C5080DAC-6664-4BE3-D79F-861C8D97B17F}"/>
          </ac:spMkLst>
        </pc:spChg>
        <pc:spChg chg="add mod">
          <ac:chgData name="Annette Diender" userId="1a58764c-6998-4d98-a2d0-9fbca477acc9" providerId="ADAL" clId="{1B328967-2EF5-46CF-8DB6-3A2930A3C4BB}" dt="2024-12-10T10:51:00.601" v="27" actId="1076"/>
          <ac:spMkLst>
            <pc:docMk/>
            <pc:sldMk cId="3589406084" sldId="265"/>
            <ac:spMk id="10" creationId="{EC057BE3-26ED-EB40-EA8A-F7EF402E69C7}"/>
          </ac:spMkLst>
        </pc:spChg>
        <pc:picChg chg="del">
          <ac:chgData name="Annette Diender" userId="1a58764c-6998-4d98-a2d0-9fbca477acc9" providerId="ADAL" clId="{1B328967-2EF5-46CF-8DB6-3A2930A3C4BB}" dt="2024-12-10T10:50:54.701" v="25" actId="478"/>
          <ac:picMkLst>
            <pc:docMk/>
            <pc:sldMk cId="3589406084" sldId="265"/>
            <ac:picMk id="5" creationId="{BE463672-EA1E-BB0B-BE74-C9E631A056C3}"/>
          </ac:picMkLst>
        </pc:picChg>
      </pc:sldChg>
      <pc:sldChg chg="addSp delSp modSp mod delAnim modAnim">
        <pc:chgData name="Annette Diender" userId="1a58764c-6998-4d98-a2d0-9fbca477acc9" providerId="ADAL" clId="{1B328967-2EF5-46CF-8DB6-3A2930A3C4BB}" dt="2024-12-10T10:51:11.687" v="30" actId="1076"/>
        <pc:sldMkLst>
          <pc:docMk/>
          <pc:sldMk cId="1364488825" sldId="266"/>
        </pc:sldMkLst>
        <pc:spChg chg="add mod">
          <ac:chgData name="Annette Diender" userId="1a58764c-6998-4d98-a2d0-9fbca477acc9" providerId="ADAL" clId="{1B328967-2EF5-46CF-8DB6-3A2930A3C4BB}" dt="2024-12-10T10:51:11.687" v="30" actId="1076"/>
          <ac:spMkLst>
            <pc:docMk/>
            <pc:sldMk cId="1364488825" sldId="266"/>
            <ac:spMk id="4" creationId="{DFD29E43-9A5A-891F-E771-EAEF8138AC89}"/>
          </ac:spMkLst>
        </pc:spChg>
        <pc:spChg chg="add mod">
          <ac:chgData name="Annette Diender" userId="1a58764c-6998-4d98-a2d0-9fbca477acc9" providerId="ADAL" clId="{1B328967-2EF5-46CF-8DB6-3A2930A3C4BB}" dt="2024-12-10T10:51:11.687" v="30" actId="1076"/>
          <ac:spMkLst>
            <pc:docMk/>
            <pc:sldMk cId="1364488825" sldId="266"/>
            <ac:spMk id="6" creationId="{AEF69BCB-BE34-8E8B-8BD6-D92D43E308BC}"/>
          </ac:spMkLst>
        </pc:spChg>
        <pc:spChg chg="add mod">
          <ac:chgData name="Annette Diender" userId="1a58764c-6998-4d98-a2d0-9fbca477acc9" providerId="ADAL" clId="{1B328967-2EF5-46CF-8DB6-3A2930A3C4BB}" dt="2024-12-10T10:51:11.687" v="30" actId="1076"/>
          <ac:spMkLst>
            <pc:docMk/>
            <pc:sldMk cId="1364488825" sldId="266"/>
            <ac:spMk id="7" creationId="{F517B1D1-DD5A-97A0-39E5-2E077D465A5D}"/>
          </ac:spMkLst>
        </pc:spChg>
        <pc:spChg chg="add mod">
          <ac:chgData name="Annette Diender" userId="1a58764c-6998-4d98-a2d0-9fbca477acc9" providerId="ADAL" clId="{1B328967-2EF5-46CF-8DB6-3A2930A3C4BB}" dt="2024-12-10T10:51:11.687" v="30" actId="1076"/>
          <ac:spMkLst>
            <pc:docMk/>
            <pc:sldMk cId="1364488825" sldId="266"/>
            <ac:spMk id="8" creationId="{786766E6-AE0A-0C65-C662-8917D1DBF2A9}"/>
          </ac:spMkLst>
        </pc:spChg>
        <pc:spChg chg="add mod">
          <ac:chgData name="Annette Diender" userId="1a58764c-6998-4d98-a2d0-9fbca477acc9" providerId="ADAL" clId="{1B328967-2EF5-46CF-8DB6-3A2930A3C4BB}" dt="2024-12-10T10:51:11.687" v="30" actId="1076"/>
          <ac:spMkLst>
            <pc:docMk/>
            <pc:sldMk cId="1364488825" sldId="266"/>
            <ac:spMk id="9" creationId="{E5575413-A9B4-FE67-D99B-E04A76FEF754}"/>
          </ac:spMkLst>
        </pc:spChg>
        <pc:spChg chg="add mod">
          <ac:chgData name="Annette Diender" userId="1a58764c-6998-4d98-a2d0-9fbca477acc9" providerId="ADAL" clId="{1B328967-2EF5-46CF-8DB6-3A2930A3C4BB}" dt="2024-12-10T10:51:11.687" v="30" actId="1076"/>
          <ac:spMkLst>
            <pc:docMk/>
            <pc:sldMk cId="1364488825" sldId="266"/>
            <ac:spMk id="10" creationId="{CF9C721E-263E-C9D8-F27F-DD9FEF5D7307}"/>
          </ac:spMkLst>
        </pc:spChg>
        <pc:picChg chg="del">
          <ac:chgData name="Annette Diender" userId="1a58764c-6998-4d98-a2d0-9fbca477acc9" providerId="ADAL" clId="{1B328967-2EF5-46CF-8DB6-3A2930A3C4BB}" dt="2024-12-10T10:51:04.735" v="28" actId="478"/>
          <ac:picMkLst>
            <pc:docMk/>
            <pc:sldMk cId="1364488825" sldId="266"/>
            <ac:picMk id="5" creationId="{AB330855-F01C-3089-AC41-7DF1CBADA316}"/>
          </ac:picMkLst>
        </pc:picChg>
      </pc:sldChg>
      <pc:sldChg chg="addSp delSp modSp mod delAnim modAnim">
        <pc:chgData name="Annette Diender" userId="1a58764c-6998-4d98-a2d0-9fbca477acc9" providerId="ADAL" clId="{1B328967-2EF5-46CF-8DB6-3A2930A3C4BB}" dt="2024-12-10T10:51:20.271" v="33" actId="1076"/>
        <pc:sldMkLst>
          <pc:docMk/>
          <pc:sldMk cId="2909527467" sldId="267"/>
        </pc:sldMkLst>
        <pc:spChg chg="add mod">
          <ac:chgData name="Annette Diender" userId="1a58764c-6998-4d98-a2d0-9fbca477acc9" providerId="ADAL" clId="{1B328967-2EF5-46CF-8DB6-3A2930A3C4BB}" dt="2024-12-10T10:51:20.271" v="33" actId="1076"/>
          <ac:spMkLst>
            <pc:docMk/>
            <pc:sldMk cId="2909527467" sldId="267"/>
            <ac:spMk id="4" creationId="{1344F372-DC54-4533-EEB5-7B912A44AF1F}"/>
          </ac:spMkLst>
        </pc:spChg>
        <pc:spChg chg="add mod">
          <ac:chgData name="Annette Diender" userId="1a58764c-6998-4d98-a2d0-9fbca477acc9" providerId="ADAL" clId="{1B328967-2EF5-46CF-8DB6-3A2930A3C4BB}" dt="2024-12-10T10:51:20.271" v="33" actId="1076"/>
          <ac:spMkLst>
            <pc:docMk/>
            <pc:sldMk cId="2909527467" sldId="267"/>
            <ac:spMk id="6" creationId="{D6175B8C-9D4F-7DB2-1372-B84177657AD1}"/>
          </ac:spMkLst>
        </pc:spChg>
        <pc:spChg chg="add mod">
          <ac:chgData name="Annette Diender" userId="1a58764c-6998-4d98-a2d0-9fbca477acc9" providerId="ADAL" clId="{1B328967-2EF5-46CF-8DB6-3A2930A3C4BB}" dt="2024-12-10T10:51:20.271" v="33" actId="1076"/>
          <ac:spMkLst>
            <pc:docMk/>
            <pc:sldMk cId="2909527467" sldId="267"/>
            <ac:spMk id="7" creationId="{C0F1DB6F-F222-60F6-B626-79BE92649D25}"/>
          </ac:spMkLst>
        </pc:spChg>
        <pc:spChg chg="add mod">
          <ac:chgData name="Annette Diender" userId="1a58764c-6998-4d98-a2d0-9fbca477acc9" providerId="ADAL" clId="{1B328967-2EF5-46CF-8DB6-3A2930A3C4BB}" dt="2024-12-10T10:51:20.271" v="33" actId="1076"/>
          <ac:spMkLst>
            <pc:docMk/>
            <pc:sldMk cId="2909527467" sldId="267"/>
            <ac:spMk id="8" creationId="{E931CEEC-6443-69C5-2338-3EFAC9B62F28}"/>
          </ac:spMkLst>
        </pc:spChg>
        <pc:spChg chg="add mod">
          <ac:chgData name="Annette Diender" userId="1a58764c-6998-4d98-a2d0-9fbca477acc9" providerId="ADAL" clId="{1B328967-2EF5-46CF-8DB6-3A2930A3C4BB}" dt="2024-12-10T10:51:20.271" v="33" actId="1076"/>
          <ac:spMkLst>
            <pc:docMk/>
            <pc:sldMk cId="2909527467" sldId="267"/>
            <ac:spMk id="9" creationId="{5F7A4C16-A0EF-7DE0-FA87-709866297CDD}"/>
          </ac:spMkLst>
        </pc:spChg>
        <pc:spChg chg="add mod">
          <ac:chgData name="Annette Diender" userId="1a58764c-6998-4d98-a2d0-9fbca477acc9" providerId="ADAL" clId="{1B328967-2EF5-46CF-8DB6-3A2930A3C4BB}" dt="2024-12-10T10:51:20.271" v="33" actId="1076"/>
          <ac:spMkLst>
            <pc:docMk/>
            <pc:sldMk cId="2909527467" sldId="267"/>
            <ac:spMk id="10" creationId="{4E0CD38C-174A-BF6E-5426-B08862D83E20}"/>
          </ac:spMkLst>
        </pc:spChg>
        <pc:picChg chg="del">
          <ac:chgData name="Annette Diender" userId="1a58764c-6998-4d98-a2d0-9fbca477acc9" providerId="ADAL" clId="{1B328967-2EF5-46CF-8DB6-3A2930A3C4BB}" dt="2024-12-10T10:51:13.803" v="31" actId="478"/>
          <ac:picMkLst>
            <pc:docMk/>
            <pc:sldMk cId="2909527467" sldId="267"/>
            <ac:picMk id="5" creationId="{1034B85C-AE76-7D58-256D-658CB55BD381}"/>
          </ac:picMkLst>
        </pc:picChg>
      </pc:sldChg>
      <pc:sldChg chg="addSp delSp modSp mod delAnim modAnim">
        <pc:chgData name="Annette Diender" userId="1a58764c-6998-4d98-a2d0-9fbca477acc9" providerId="ADAL" clId="{1B328967-2EF5-46CF-8DB6-3A2930A3C4BB}" dt="2024-12-10T10:51:30.824" v="36" actId="1076"/>
        <pc:sldMkLst>
          <pc:docMk/>
          <pc:sldMk cId="4227265963" sldId="268"/>
        </pc:sldMkLst>
        <pc:spChg chg="add mod">
          <ac:chgData name="Annette Diender" userId="1a58764c-6998-4d98-a2d0-9fbca477acc9" providerId="ADAL" clId="{1B328967-2EF5-46CF-8DB6-3A2930A3C4BB}" dt="2024-12-10T10:51:30.824" v="36" actId="1076"/>
          <ac:spMkLst>
            <pc:docMk/>
            <pc:sldMk cId="4227265963" sldId="268"/>
            <ac:spMk id="4" creationId="{52609A67-EC1E-53FB-1A27-EA2D7289552C}"/>
          </ac:spMkLst>
        </pc:spChg>
        <pc:spChg chg="add mod">
          <ac:chgData name="Annette Diender" userId="1a58764c-6998-4d98-a2d0-9fbca477acc9" providerId="ADAL" clId="{1B328967-2EF5-46CF-8DB6-3A2930A3C4BB}" dt="2024-12-10T10:51:30.824" v="36" actId="1076"/>
          <ac:spMkLst>
            <pc:docMk/>
            <pc:sldMk cId="4227265963" sldId="268"/>
            <ac:spMk id="6" creationId="{A01A3E53-1ABB-579C-C5E9-2DE6EC5DF9A8}"/>
          </ac:spMkLst>
        </pc:spChg>
        <pc:spChg chg="add mod">
          <ac:chgData name="Annette Diender" userId="1a58764c-6998-4d98-a2d0-9fbca477acc9" providerId="ADAL" clId="{1B328967-2EF5-46CF-8DB6-3A2930A3C4BB}" dt="2024-12-10T10:51:30.824" v="36" actId="1076"/>
          <ac:spMkLst>
            <pc:docMk/>
            <pc:sldMk cId="4227265963" sldId="268"/>
            <ac:spMk id="7" creationId="{BB4265DB-1D5A-D754-5A8F-070614CE622C}"/>
          </ac:spMkLst>
        </pc:spChg>
        <pc:spChg chg="add mod">
          <ac:chgData name="Annette Diender" userId="1a58764c-6998-4d98-a2d0-9fbca477acc9" providerId="ADAL" clId="{1B328967-2EF5-46CF-8DB6-3A2930A3C4BB}" dt="2024-12-10T10:51:30.824" v="36" actId="1076"/>
          <ac:spMkLst>
            <pc:docMk/>
            <pc:sldMk cId="4227265963" sldId="268"/>
            <ac:spMk id="8" creationId="{09CF89E6-953A-507F-90A9-FA8ACE3D1A47}"/>
          </ac:spMkLst>
        </pc:spChg>
        <pc:spChg chg="add mod">
          <ac:chgData name="Annette Diender" userId="1a58764c-6998-4d98-a2d0-9fbca477acc9" providerId="ADAL" clId="{1B328967-2EF5-46CF-8DB6-3A2930A3C4BB}" dt="2024-12-10T10:51:30.824" v="36" actId="1076"/>
          <ac:spMkLst>
            <pc:docMk/>
            <pc:sldMk cId="4227265963" sldId="268"/>
            <ac:spMk id="9" creationId="{BE5D2D54-321B-23A8-CF61-DAD51417F72E}"/>
          </ac:spMkLst>
        </pc:spChg>
        <pc:spChg chg="add mod">
          <ac:chgData name="Annette Diender" userId="1a58764c-6998-4d98-a2d0-9fbca477acc9" providerId="ADAL" clId="{1B328967-2EF5-46CF-8DB6-3A2930A3C4BB}" dt="2024-12-10T10:51:30.824" v="36" actId="1076"/>
          <ac:spMkLst>
            <pc:docMk/>
            <pc:sldMk cId="4227265963" sldId="268"/>
            <ac:spMk id="10" creationId="{5DFA1AFC-4928-1A20-ABAE-C1B6E54958E5}"/>
          </ac:spMkLst>
        </pc:spChg>
        <pc:picChg chg="del">
          <ac:chgData name="Annette Diender" userId="1a58764c-6998-4d98-a2d0-9fbca477acc9" providerId="ADAL" clId="{1B328967-2EF5-46CF-8DB6-3A2930A3C4BB}" dt="2024-12-10T10:51:24.244" v="34" actId="478"/>
          <ac:picMkLst>
            <pc:docMk/>
            <pc:sldMk cId="4227265963" sldId="268"/>
            <ac:picMk id="5" creationId="{7784C866-0508-C1F2-F156-33EA4663FE2C}"/>
          </ac:picMkLst>
        </pc:picChg>
      </pc:sldChg>
      <pc:sldChg chg="addSp delSp modSp mod delAnim modAnim">
        <pc:chgData name="Annette Diender" userId="1a58764c-6998-4d98-a2d0-9fbca477acc9" providerId="ADAL" clId="{1B328967-2EF5-46CF-8DB6-3A2930A3C4BB}" dt="2024-12-10T10:51:39.265" v="39" actId="1076"/>
        <pc:sldMkLst>
          <pc:docMk/>
          <pc:sldMk cId="1227340707" sldId="269"/>
        </pc:sldMkLst>
        <pc:spChg chg="add mod">
          <ac:chgData name="Annette Diender" userId="1a58764c-6998-4d98-a2d0-9fbca477acc9" providerId="ADAL" clId="{1B328967-2EF5-46CF-8DB6-3A2930A3C4BB}" dt="2024-12-10T10:51:39.265" v="39" actId="1076"/>
          <ac:spMkLst>
            <pc:docMk/>
            <pc:sldMk cId="1227340707" sldId="269"/>
            <ac:spMk id="4" creationId="{58D46063-B607-9C14-7783-D04C2C73FF76}"/>
          </ac:spMkLst>
        </pc:spChg>
        <pc:spChg chg="add mod">
          <ac:chgData name="Annette Diender" userId="1a58764c-6998-4d98-a2d0-9fbca477acc9" providerId="ADAL" clId="{1B328967-2EF5-46CF-8DB6-3A2930A3C4BB}" dt="2024-12-10T10:51:39.265" v="39" actId="1076"/>
          <ac:spMkLst>
            <pc:docMk/>
            <pc:sldMk cId="1227340707" sldId="269"/>
            <ac:spMk id="6" creationId="{62194B43-F1B2-90EF-ACE0-D055E60BA72C}"/>
          </ac:spMkLst>
        </pc:spChg>
        <pc:spChg chg="add mod">
          <ac:chgData name="Annette Diender" userId="1a58764c-6998-4d98-a2d0-9fbca477acc9" providerId="ADAL" clId="{1B328967-2EF5-46CF-8DB6-3A2930A3C4BB}" dt="2024-12-10T10:51:39.265" v="39" actId="1076"/>
          <ac:spMkLst>
            <pc:docMk/>
            <pc:sldMk cId="1227340707" sldId="269"/>
            <ac:spMk id="7" creationId="{4A44FCA1-D1CD-84E5-0F3F-DA3F479FBFD7}"/>
          </ac:spMkLst>
        </pc:spChg>
        <pc:spChg chg="add mod">
          <ac:chgData name="Annette Diender" userId="1a58764c-6998-4d98-a2d0-9fbca477acc9" providerId="ADAL" clId="{1B328967-2EF5-46CF-8DB6-3A2930A3C4BB}" dt="2024-12-10T10:51:39.265" v="39" actId="1076"/>
          <ac:spMkLst>
            <pc:docMk/>
            <pc:sldMk cId="1227340707" sldId="269"/>
            <ac:spMk id="8" creationId="{4169C1F8-9172-8D71-88E1-30AD7552177E}"/>
          </ac:spMkLst>
        </pc:spChg>
        <pc:spChg chg="add mod">
          <ac:chgData name="Annette Diender" userId="1a58764c-6998-4d98-a2d0-9fbca477acc9" providerId="ADAL" clId="{1B328967-2EF5-46CF-8DB6-3A2930A3C4BB}" dt="2024-12-10T10:51:39.265" v="39" actId="1076"/>
          <ac:spMkLst>
            <pc:docMk/>
            <pc:sldMk cId="1227340707" sldId="269"/>
            <ac:spMk id="9" creationId="{DE3C1C91-4FE3-066E-6682-7DE3A983FD4B}"/>
          </ac:spMkLst>
        </pc:spChg>
        <pc:spChg chg="add mod">
          <ac:chgData name="Annette Diender" userId="1a58764c-6998-4d98-a2d0-9fbca477acc9" providerId="ADAL" clId="{1B328967-2EF5-46CF-8DB6-3A2930A3C4BB}" dt="2024-12-10T10:51:39.265" v="39" actId="1076"/>
          <ac:spMkLst>
            <pc:docMk/>
            <pc:sldMk cId="1227340707" sldId="269"/>
            <ac:spMk id="10" creationId="{F1AE96AB-2158-7451-5103-B070E195128C}"/>
          </ac:spMkLst>
        </pc:spChg>
        <pc:picChg chg="del">
          <ac:chgData name="Annette Diender" userId="1a58764c-6998-4d98-a2d0-9fbca477acc9" providerId="ADAL" clId="{1B328967-2EF5-46CF-8DB6-3A2930A3C4BB}" dt="2024-12-10T10:51:33.241" v="37" actId="478"/>
          <ac:picMkLst>
            <pc:docMk/>
            <pc:sldMk cId="1227340707" sldId="269"/>
            <ac:picMk id="5" creationId="{E3705AD9-C3B8-C96B-BB09-9466FAA2BCCF}"/>
          </ac:picMkLst>
        </pc:picChg>
      </pc:sldChg>
      <pc:sldChg chg="addSp delSp modSp mod delAnim modAnim">
        <pc:chgData name="Annette Diender" userId="1a58764c-6998-4d98-a2d0-9fbca477acc9" providerId="ADAL" clId="{1B328967-2EF5-46CF-8DB6-3A2930A3C4BB}" dt="2024-12-10T10:51:47.191" v="42" actId="1076"/>
        <pc:sldMkLst>
          <pc:docMk/>
          <pc:sldMk cId="1444142085" sldId="270"/>
        </pc:sldMkLst>
        <pc:spChg chg="add mod">
          <ac:chgData name="Annette Diender" userId="1a58764c-6998-4d98-a2d0-9fbca477acc9" providerId="ADAL" clId="{1B328967-2EF5-46CF-8DB6-3A2930A3C4BB}" dt="2024-12-10T10:51:47.191" v="42" actId="1076"/>
          <ac:spMkLst>
            <pc:docMk/>
            <pc:sldMk cId="1444142085" sldId="270"/>
            <ac:spMk id="4" creationId="{B309A215-4B90-3E78-EB20-610B6BAF308B}"/>
          </ac:spMkLst>
        </pc:spChg>
        <pc:spChg chg="add mod">
          <ac:chgData name="Annette Diender" userId="1a58764c-6998-4d98-a2d0-9fbca477acc9" providerId="ADAL" clId="{1B328967-2EF5-46CF-8DB6-3A2930A3C4BB}" dt="2024-12-10T10:51:47.191" v="42" actId="1076"/>
          <ac:spMkLst>
            <pc:docMk/>
            <pc:sldMk cId="1444142085" sldId="270"/>
            <ac:spMk id="6" creationId="{20DB6625-4B45-345A-FBBE-490BFA714227}"/>
          </ac:spMkLst>
        </pc:spChg>
        <pc:spChg chg="add mod">
          <ac:chgData name="Annette Diender" userId="1a58764c-6998-4d98-a2d0-9fbca477acc9" providerId="ADAL" clId="{1B328967-2EF5-46CF-8DB6-3A2930A3C4BB}" dt="2024-12-10T10:51:47.191" v="42" actId="1076"/>
          <ac:spMkLst>
            <pc:docMk/>
            <pc:sldMk cId="1444142085" sldId="270"/>
            <ac:spMk id="7" creationId="{3AB5EF48-8D2F-FB2A-661A-4885D2373BA2}"/>
          </ac:spMkLst>
        </pc:spChg>
        <pc:spChg chg="add mod">
          <ac:chgData name="Annette Diender" userId="1a58764c-6998-4d98-a2d0-9fbca477acc9" providerId="ADAL" clId="{1B328967-2EF5-46CF-8DB6-3A2930A3C4BB}" dt="2024-12-10T10:51:47.191" v="42" actId="1076"/>
          <ac:spMkLst>
            <pc:docMk/>
            <pc:sldMk cId="1444142085" sldId="270"/>
            <ac:spMk id="8" creationId="{4A9AAD1B-CB47-41E4-8260-CD0A32145020}"/>
          </ac:spMkLst>
        </pc:spChg>
        <pc:spChg chg="add mod">
          <ac:chgData name="Annette Diender" userId="1a58764c-6998-4d98-a2d0-9fbca477acc9" providerId="ADAL" clId="{1B328967-2EF5-46CF-8DB6-3A2930A3C4BB}" dt="2024-12-10T10:51:47.191" v="42" actId="1076"/>
          <ac:spMkLst>
            <pc:docMk/>
            <pc:sldMk cId="1444142085" sldId="270"/>
            <ac:spMk id="9" creationId="{98A4920F-1DA8-8203-F245-1FFA0255682D}"/>
          </ac:spMkLst>
        </pc:spChg>
        <pc:spChg chg="add mod">
          <ac:chgData name="Annette Diender" userId="1a58764c-6998-4d98-a2d0-9fbca477acc9" providerId="ADAL" clId="{1B328967-2EF5-46CF-8DB6-3A2930A3C4BB}" dt="2024-12-10T10:51:47.191" v="42" actId="1076"/>
          <ac:spMkLst>
            <pc:docMk/>
            <pc:sldMk cId="1444142085" sldId="270"/>
            <ac:spMk id="10" creationId="{86158155-4BE1-FCCF-AE3F-F2C03AF8F6DE}"/>
          </ac:spMkLst>
        </pc:spChg>
        <pc:picChg chg="del">
          <ac:chgData name="Annette Diender" userId="1a58764c-6998-4d98-a2d0-9fbca477acc9" providerId="ADAL" clId="{1B328967-2EF5-46CF-8DB6-3A2930A3C4BB}" dt="2024-12-10T10:51:41.495" v="40" actId="478"/>
          <ac:picMkLst>
            <pc:docMk/>
            <pc:sldMk cId="1444142085" sldId="270"/>
            <ac:picMk id="5" creationId="{BEF019D9-95CF-A662-1A7B-32E49F31987F}"/>
          </ac:picMkLst>
        </pc:picChg>
      </pc:sldChg>
      <pc:sldChg chg="addSp delSp modSp mod delAnim modAnim">
        <pc:chgData name="Annette Diender" userId="1a58764c-6998-4d98-a2d0-9fbca477acc9" providerId="ADAL" clId="{1B328967-2EF5-46CF-8DB6-3A2930A3C4BB}" dt="2024-12-10T10:51:55.003" v="45" actId="1076"/>
        <pc:sldMkLst>
          <pc:docMk/>
          <pc:sldMk cId="2898463196" sldId="271"/>
        </pc:sldMkLst>
        <pc:spChg chg="add mod">
          <ac:chgData name="Annette Diender" userId="1a58764c-6998-4d98-a2d0-9fbca477acc9" providerId="ADAL" clId="{1B328967-2EF5-46CF-8DB6-3A2930A3C4BB}" dt="2024-12-10T10:51:55.003" v="45" actId="1076"/>
          <ac:spMkLst>
            <pc:docMk/>
            <pc:sldMk cId="2898463196" sldId="271"/>
            <ac:spMk id="4" creationId="{F4355CB8-B430-526D-CAA8-5E6A651E0473}"/>
          </ac:spMkLst>
        </pc:spChg>
        <pc:spChg chg="add mod">
          <ac:chgData name="Annette Diender" userId="1a58764c-6998-4d98-a2d0-9fbca477acc9" providerId="ADAL" clId="{1B328967-2EF5-46CF-8DB6-3A2930A3C4BB}" dt="2024-12-10T10:51:55.003" v="45" actId="1076"/>
          <ac:spMkLst>
            <pc:docMk/>
            <pc:sldMk cId="2898463196" sldId="271"/>
            <ac:spMk id="6" creationId="{BAA943BA-3C53-6915-034C-E620D069903C}"/>
          </ac:spMkLst>
        </pc:spChg>
        <pc:spChg chg="add mod">
          <ac:chgData name="Annette Diender" userId="1a58764c-6998-4d98-a2d0-9fbca477acc9" providerId="ADAL" clId="{1B328967-2EF5-46CF-8DB6-3A2930A3C4BB}" dt="2024-12-10T10:51:55.003" v="45" actId="1076"/>
          <ac:spMkLst>
            <pc:docMk/>
            <pc:sldMk cId="2898463196" sldId="271"/>
            <ac:spMk id="7" creationId="{95880569-1FC4-B3B2-CFF1-9B8EFCAEF727}"/>
          </ac:spMkLst>
        </pc:spChg>
        <pc:spChg chg="add mod">
          <ac:chgData name="Annette Diender" userId="1a58764c-6998-4d98-a2d0-9fbca477acc9" providerId="ADAL" clId="{1B328967-2EF5-46CF-8DB6-3A2930A3C4BB}" dt="2024-12-10T10:51:55.003" v="45" actId="1076"/>
          <ac:spMkLst>
            <pc:docMk/>
            <pc:sldMk cId="2898463196" sldId="271"/>
            <ac:spMk id="8" creationId="{AE9AE736-15AA-0A30-1D72-72D54F02B14C}"/>
          </ac:spMkLst>
        </pc:spChg>
        <pc:spChg chg="add mod">
          <ac:chgData name="Annette Diender" userId="1a58764c-6998-4d98-a2d0-9fbca477acc9" providerId="ADAL" clId="{1B328967-2EF5-46CF-8DB6-3A2930A3C4BB}" dt="2024-12-10T10:51:55.003" v="45" actId="1076"/>
          <ac:spMkLst>
            <pc:docMk/>
            <pc:sldMk cId="2898463196" sldId="271"/>
            <ac:spMk id="9" creationId="{64B48FD2-1B52-4C5B-C5B9-D4958DE189FD}"/>
          </ac:spMkLst>
        </pc:spChg>
        <pc:spChg chg="add mod">
          <ac:chgData name="Annette Diender" userId="1a58764c-6998-4d98-a2d0-9fbca477acc9" providerId="ADAL" clId="{1B328967-2EF5-46CF-8DB6-3A2930A3C4BB}" dt="2024-12-10T10:51:55.003" v="45" actId="1076"/>
          <ac:spMkLst>
            <pc:docMk/>
            <pc:sldMk cId="2898463196" sldId="271"/>
            <ac:spMk id="10" creationId="{F4EF832F-AD19-B87E-65DA-A198957322CE}"/>
          </ac:spMkLst>
        </pc:spChg>
        <pc:picChg chg="del">
          <ac:chgData name="Annette Diender" userId="1a58764c-6998-4d98-a2d0-9fbca477acc9" providerId="ADAL" clId="{1B328967-2EF5-46CF-8DB6-3A2930A3C4BB}" dt="2024-12-10T10:51:49.488" v="43" actId="478"/>
          <ac:picMkLst>
            <pc:docMk/>
            <pc:sldMk cId="2898463196" sldId="271"/>
            <ac:picMk id="5" creationId="{473CFD21-047A-9FE7-7DEC-F9500868D1C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64FA60-0C2B-E3A7-8E63-747A46ED4D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36E5710-C7CC-7412-A334-A04E63F104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B5E8107-9A3F-F543-3B7A-B39C321FC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10-12-2024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B9F0511-1624-F0BE-22C5-47341C33D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9D7E369-3024-6E54-846F-8BE229F8D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5436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233F45-D2EF-D68D-1E22-2EAF2262B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0EB224F-9C1C-7041-D9B4-7162EE2449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928F29D-CA8F-A338-BE33-9F6AF6D64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10-12-2024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647C434-6F0F-E77F-CCF5-D542B01C0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429CE43-2A3C-FFF6-DF3B-868B6AAD4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8488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DD0D745-1335-C0E9-84DD-721EE89619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AD37297-410D-29D2-509E-0561E5B729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96AD98E-0985-3570-DD76-7A6ABC0F0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10-12-2024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34CAA42-8998-0053-3E8B-93A5D61FB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B8BE7F8-5C24-D450-DB24-901F71085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4025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3D6A27-B513-71CC-1204-3A456060F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F27C2FA-F0B5-BE4A-8413-339DE4DB7B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03C197C-A812-A1AA-0877-7A8074F8A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10-12-2024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856F632-5830-1D3A-5CED-080A13301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F2F3B43-83A4-F0F0-194A-51EA228D2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9018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14D854-BE61-8934-0074-4D1B823DC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A775D9E-7029-BBD1-7EAD-9E07BD795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194B4AF-B588-D601-11CF-4B58AE55D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10-12-2024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FB7381A-8806-7FC8-60A5-1077BEDEA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6F6D872-0021-348A-7E69-0D2642A93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3117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8454A3-D555-02B2-E8AD-FF90B7157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A6FD84F-732E-6928-BEB0-428E6052DE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2228775-8B19-9026-F955-57E185577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9940030-DC69-26DD-ED83-09A5A2F9C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10-12-2024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3D9A2AE-3D85-BD78-3743-60D40234D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6FDB99E-C7CF-921F-F051-E3A854896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9817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04A37A-C52A-421B-1944-9E7A47DEB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62B7A26-D73F-5562-B083-25D8B261BA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61F36E6-82D8-51CA-0985-9CF5C8EE20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E3F231E-6646-FE19-FF8B-27567FC6DB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6EF10E1-93D7-A5B1-EF1E-95D381D4DA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D0EF3C1-CF73-9B5F-3129-CBC616F06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10-12-2024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91862B8-F5CF-4FA4-FF0F-6073CA850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DF18D985-7D7E-489D-C426-0CEE7CED1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8873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9F18CF-BD33-D6B7-DE87-DB851719A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0C33961-1109-12C5-C1CB-0D65033A4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10-12-2024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FBC96D9-3E37-E519-33F7-4A640CA61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53A57EB-ECCD-4B21-25AD-2E3F03430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1413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19E1AFB-C797-B616-6923-7205B37C7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10-12-2024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F56638C-F71D-E081-4A97-8D5F2499E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6FE793C-2D29-EC87-B602-E02FBB1CC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9242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272694-B283-809F-9278-C6F9DE06C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34183FA-28D8-91CB-A52E-CEEB9BB3D3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15D7FEE-1AB8-4247-9108-290FA9E10B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18F4EDA-C045-559D-FD11-8381BAAB3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10-12-2024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086E4CB-711B-84F8-436B-0F393970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6DBA989-6E7D-C884-F3CE-D780628F9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6805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30472A-93B8-FB71-D57F-CD18C7DBB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921BED2-EE69-B429-98EE-A932012900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7F605CA-7B5E-9FAF-782B-B5C4ACFFA9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25FBE3A-C7C8-1001-3C4D-B40D7B940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10-12-2024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D72CD79-0CAE-7952-4083-EFB4B1A37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21F5A8D-78C8-2647-C004-85DD5893F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7324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07B6601-65CD-5175-8520-1D9524723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E9A91F3-181F-DDFD-251E-809D87C0C8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D76D619-629C-8F3F-55B4-54782A2E88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286330-35D1-42DC-8838-0EFFA1DE6365}" type="datetimeFigureOut">
              <a:rPr lang="nl-NL" smtClean="0"/>
              <a:t>10-12-2024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C9117B5-E7BF-30B0-383D-CAAFF66285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1DB7D09-ABD7-2D70-53E2-3C6751441A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57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13.xml"/><Relationship Id="rId3" Type="http://schemas.openxmlformats.org/officeDocument/2006/relationships/slide" Target="slide3.xml"/><Relationship Id="rId7" Type="http://schemas.openxmlformats.org/officeDocument/2006/relationships/slide" Target="slide6.xml"/><Relationship Id="rId12" Type="http://schemas.openxmlformats.org/officeDocument/2006/relationships/slide" Target="slide14.xml"/><Relationship Id="rId2" Type="http://schemas.openxmlformats.org/officeDocument/2006/relationships/slide" Target="slide2.xml"/><Relationship Id="rId16" Type="http://schemas.openxmlformats.org/officeDocument/2006/relationships/slide" Target="slide1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5" Type="http://schemas.openxmlformats.org/officeDocument/2006/relationships/slide" Target="slide8.xml"/><Relationship Id="rId15" Type="http://schemas.openxmlformats.org/officeDocument/2006/relationships/slide" Target="slide10.xml"/><Relationship Id="rId10" Type="http://schemas.openxmlformats.org/officeDocument/2006/relationships/slide" Target="slide16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hlinkClick r:id="rId2" action="ppaction://hlinksldjump"/>
            <a:extLst>
              <a:ext uri="{FF2B5EF4-FFF2-40B4-BE49-F238E27FC236}">
                <a16:creationId xmlns:a16="http://schemas.microsoft.com/office/drawing/2014/main" id="{FA1D2E47-E503-509F-8937-6217BDA9B918}"/>
              </a:ext>
            </a:extLst>
          </p:cNvPr>
          <p:cNvSpPr/>
          <p:nvPr/>
        </p:nvSpPr>
        <p:spPr>
          <a:xfrm>
            <a:off x="972001" y="1855963"/>
            <a:ext cx="1187669" cy="83031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>
            <a:hlinkClick r:id="rId3" action="ppaction://hlinksldjump"/>
            <a:extLst>
              <a:ext uri="{FF2B5EF4-FFF2-40B4-BE49-F238E27FC236}">
                <a16:creationId xmlns:a16="http://schemas.microsoft.com/office/drawing/2014/main" id="{6B0F014E-2329-CAEC-1FDC-71C89F2D9340}"/>
              </a:ext>
            </a:extLst>
          </p:cNvPr>
          <p:cNvSpPr/>
          <p:nvPr/>
        </p:nvSpPr>
        <p:spPr>
          <a:xfrm>
            <a:off x="2916416" y="1855963"/>
            <a:ext cx="1187669" cy="830317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hlinkClick r:id="rId4" action="ppaction://hlinksldjump"/>
            <a:extLst>
              <a:ext uri="{FF2B5EF4-FFF2-40B4-BE49-F238E27FC236}">
                <a16:creationId xmlns:a16="http://schemas.microsoft.com/office/drawing/2014/main" id="{4506E4A5-A172-C1E5-F217-511EA8C40FA2}"/>
              </a:ext>
            </a:extLst>
          </p:cNvPr>
          <p:cNvSpPr/>
          <p:nvPr/>
        </p:nvSpPr>
        <p:spPr>
          <a:xfrm>
            <a:off x="4860831" y="1811394"/>
            <a:ext cx="1187669" cy="830317"/>
          </a:xfrm>
          <a:prstGeom prst="rect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28470968-582E-4177-4C72-4E28A7B48152}"/>
              </a:ext>
            </a:extLst>
          </p:cNvPr>
          <p:cNvSpPr txBox="1"/>
          <p:nvPr/>
        </p:nvSpPr>
        <p:spPr>
          <a:xfrm>
            <a:off x="463138" y="486208"/>
            <a:ext cx="11245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800" b="1" dirty="0">
                <a:latin typeface="Abadi" panose="020B0604020104020204" pitchFamily="34" charset="0"/>
              </a:rPr>
              <a:t>De grabbelton ‘Hi-</a:t>
            </a:r>
            <a:r>
              <a:rPr lang="nl-NL" sz="4800" b="1" dirty="0" err="1">
                <a:latin typeface="Abadi" panose="020B0604020104020204" pitchFamily="34" charset="0"/>
              </a:rPr>
              <a:t>tech</a:t>
            </a:r>
            <a:r>
              <a:rPr lang="nl-NL" sz="4800" b="1" dirty="0">
                <a:latin typeface="Abadi" panose="020B0604020104020204" pitchFamily="34" charset="0"/>
              </a:rPr>
              <a:t> &amp; </a:t>
            </a:r>
            <a:r>
              <a:rPr lang="nl-NL" sz="4800" b="1" dirty="0" err="1">
                <a:latin typeface="Abadi" panose="020B0604020104020204" pitchFamily="34" charset="0"/>
              </a:rPr>
              <a:t>Science</a:t>
            </a:r>
            <a:r>
              <a:rPr lang="nl-NL" sz="4800" b="1" dirty="0">
                <a:latin typeface="Abadi" panose="020B0604020104020204" pitchFamily="34" charset="0"/>
              </a:rPr>
              <a:t>’</a:t>
            </a:r>
            <a:endParaRPr lang="nl-NL" b="1" dirty="0">
              <a:latin typeface="Abadi" panose="020B0604020104020204" pitchFamily="34" charset="0"/>
            </a:endParaRPr>
          </a:p>
        </p:txBody>
      </p:sp>
      <p:sp>
        <p:nvSpPr>
          <p:cNvPr id="10" name="Rechthoek 9">
            <a:hlinkClick r:id="rId5" action="ppaction://hlinksldjump"/>
            <a:extLst>
              <a:ext uri="{FF2B5EF4-FFF2-40B4-BE49-F238E27FC236}">
                <a16:creationId xmlns:a16="http://schemas.microsoft.com/office/drawing/2014/main" id="{1D86AC73-CB0C-D663-AFF2-685A962602AB}"/>
              </a:ext>
            </a:extLst>
          </p:cNvPr>
          <p:cNvSpPr/>
          <p:nvPr/>
        </p:nvSpPr>
        <p:spPr>
          <a:xfrm>
            <a:off x="2916416" y="3093521"/>
            <a:ext cx="1187669" cy="83031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hlinkClick r:id="rId6" action="ppaction://hlinksldjump"/>
            <a:extLst>
              <a:ext uri="{FF2B5EF4-FFF2-40B4-BE49-F238E27FC236}">
                <a16:creationId xmlns:a16="http://schemas.microsoft.com/office/drawing/2014/main" id="{2B4130A0-FD8E-0236-FC0C-D7F0866FDD12}"/>
              </a:ext>
            </a:extLst>
          </p:cNvPr>
          <p:cNvSpPr/>
          <p:nvPr/>
        </p:nvSpPr>
        <p:spPr>
          <a:xfrm>
            <a:off x="934804" y="3078643"/>
            <a:ext cx="1187669" cy="83031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>
            <a:hlinkClick r:id="rId7" action="ppaction://hlinksldjump"/>
            <a:extLst>
              <a:ext uri="{FF2B5EF4-FFF2-40B4-BE49-F238E27FC236}">
                <a16:creationId xmlns:a16="http://schemas.microsoft.com/office/drawing/2014/main" id="{04E435C0-A83D-BA41-9EB4-1998789107AF}"/>
              </a:ext>
            </a:extLst>
          </p:cNvPr>
          <p:cNvSpPr/>
          <p:nvPr/>
        </p:nvSpPr>
        <p:spPr>
          <a:xfrm>
            <a:off x="8749661" y="1727586"/>
            <a:ext cx="1187669" cy="830317"/>
          </a:xfrm>
          <a:prstGeom prst="rect">
            <a:avLst/>
          </a:prstGeom>
          <a:solidFill>
            <a:srgbClr val="9933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hlinkClick r:id="rId8" action="ppaction://hlinksldjump"/>
            <a:extLst>
              <a:ext uri="{FF2B5EF4-FFF2-40B4-BE49-F238E27FC236}">
                <a16:creationId xmlns:a16="http://schemas.microsoft.com/office/drawing/2014/main" id="{AD10F61F-4920-0398-FC8C-A805A1C073D5}"/>
              </a:ext>
            </a:extLst>
          </p:cNvPr>
          <p:cNvSpPr/>
          <p:nvPr/>
        </p:nvSpPr>
        <p:spPr>
          <a:xfrm>
            <a:off x="6805246" y="1811393"/>
            <a:ext cx="1187669" cy="830317"/>
          </a:xfrm>
          <a:prstGeom prst="rect">
            <a:avLst/>
          </a:prstGeom>
          <a:solidFill>
            <a:srgbClr val="FF33C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>
            <a:hlinkClick r:id="rId9" action="ppaction://hlinksldjump"/>
            <a:extLst>
              <a:ext uri="{FF2B5EF4-FFF2-40B4-BE49-F238E27FC236}">
                <a16:creationId xmlns:a16="http://schemas.microsoft.com/office/drawing/2014/main" id="{55591B9F-9DDE-BD94-C58D-D120846096F6}"/>
              </a:ext>
            </a:extLst>
          </p:cNvPr>
          <p:cNvSpPr/>
          <p:nvPr/>
        </p:nvSpPr>
        <p:spPr>
          <a:xfrm>
            <a:off x="4860830" y="3135900"/>
            <a:ext cx="1187669" cy="830317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>
            <a:hlinkClick r:id="rId10" action="ppaction://hlinksldjump"/>
            <a:extLst>
              <a:ext uri="{FF2B5EF4-FFF2-40B4-BE49-F238E27FC236}">
                <a16:creationId xmlns:a16="http://schemas.microsoft.com/office/drawing/2014/main" id="{F93EB93D-D577-6755-38A2-79FEDDE5B15D}"/>
              </a:ext>
            </a:extLst>
          </p:cNvPr>
          <p:cNvSpPr/>
          <p:nvPr/>
        </p:nvSpPr>
        <p:spPr>
          <a:xfrm>
            <a:off x="8749661" y="4558822"/>
            <a:ext cx="1187669" cy="830317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>
            <a:hlinkClick r:id="rId11" action="ppaction://hlinksldjump"/>
            <a:extLst>
              <a:ext uri="{FF2B5EF4-FFF2-40B4-BE49-F238E27FC236}">
                <a16:creationId xmlns:a16="http://schemas.microsoft.com/office/drawing/2014/main" id="{15E6B903-341F-29CB-6625-E71389AFE01F}"/>
              </a:ext>
            </a:extLst>
          </p:cNvPr>
          <p:cNvSpPr/>
          <p:nvPr/>
        </p:nvSpPr>
        <p:spPr>
          <a:xfrm>
            <a:off x="972000" y="4559714"/>
            <a:ext cx="1187669" cy="830317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hlinkClick r:id="rId12" action="ppaction://hlinksldjump"/>
            <a:extLst>
              <a:ext uri="{FF2B5EF4-FFF2-40B4-BE49-F238E27FC236}">
                <a16:creationId xmlns:a16="http://schemas.microsoft.com/office/drawing/2014/main" id="{29323E27-4E92-D9BE-D78C-E48D67087D4A}"/>
              </a:ext>
            </a:extLst>
          </p:cNvPr>
          <p:cNvSpPr/>
          <p:nvPr/>
        </p:nvSpPr>
        <p:spPr>
          <a:xfrm>
            <a:off x="4860829" y="4558824"/>
            <a:ext cx="1187669" cy="83031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>
            <a:hlinkClick r:id="rId13" action="ppaction://hlinksldjump"/>
            <a:extLst>
              <a:ext uri="{FF2B5EF4-FFF2-40B4-BE49-F238E27FC236}">
                <a16:creationId xmlns:a16="http://schemas.microsoft.com/office/drawing/2014/main" id="{C67F7F03-70E3-E144-32D0-5D26A13349CF}"/>
              </a:ext>
            </a:extLst>
          </p:cNvPr>
          <p:cNvSpPr/>
          <p:nvPr/>
        </p:nvSpPr>
        <p:spPr>
          <a:xfrm>
            <a:off x="2916413" y="4558822"/>
            <a:ext cx="1187669" cy="8303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>
            <a:hlinkClick r:id="rId14" action="ppaction://hlinksldjump"/>
            <a:extLst>
              <a:ext uri="{FF2B5EF4-FFF2-40B4-BE49-F238E27FC236}">
                <a16:creationId xmlns:a16="http://schemas.microsoft.com/office/drawing/2014/main" id="{C69269E2-8C2F-B858-E262-D0BC8A54179A}"/>
              </a:ext>
            </a:extLst>
          </p:cNvPr>
          <p:cNvSpPr/>
          <p:nvPr/>
        </p:nvSpPr>
        <p:spPr>
          <a:xfrm>
            <a:off x="6805242" y="4558823"/>
            <a:ext cx="1187669" cy="830317"/>
          </a:xfrm>
          <a:prstGeom prst="rect">
            <a:avLst/>
          </a:prstGeom>
          <a:solidFill>
            <a:srgbClr val="9966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>
            <a:hlinkClick r:id="rId15" action="ppaction://hlinksldjump"/>
            <a:extLst>
              <a:ext uri="{FF2B5EF4-FFF2-40B4-BE49-F238E27FC236}">
                <a16:creationId xmlns:a16="http://schemas.microsoft.com/office/drawing/2014/main" id="{5CAD10EA-E1E1-0F6D-DA9E-1E5CD6AE7500}"/>
              </a:ext>
            </a:extLst>
          </p:cNvPr>
          <p:cNvSpPr/>
          <p:nvPr/>
        </p:nvSpPr>
        <p:spPr>
          <a:xfrm>
            <a:off x="6805246" y="3231043"/>
            <a:ext cx="1187669" cy="830317"/>
          </a:xfrm>
          <a:prstGeom prst="rect">
            <a:avLst/>
          </a:prstGeom>
          <a:solidFill>
            <a:srgbClr val="33CC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>
            <a:hlinkClick r:id="rId16" action="ppaction://hlinksldjump"/>
            <a:extLst>
              <a:ext uri="{FF2B5EF4-FFF2-40B4-BE49-F238E27FC236}">
                <a16:creationId xmlns:a16="http://schemas.microsoft.com/office/drawing/2014/main" id="{2AC3F26A-DDCE-C05E-2F79-4A11BC1D7096}"/>
              </a:ext>
            </a:extLst>
          </p:cNvPr>
          <p:cNvSpPr/>
          <p:nvPr/>
        </p:nvSpPr>
        <p:spPr>
          <a:xfrm>
            <a:off x="8749661" y="3231043"/>
            <a:ext cx="1187669" cy="830317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C2F4AD8E-3936-8651-3AD7-10AD6D38D56E}"/>
              </a:ext>
            </a:extLst>
          </p:cNvPr>
          <p:cNvSpPr txBox="1"/>
          <p:nvPr/>
        </p:nvSpPr>
        <p:spPr>
          <a:xfrm>
            <a:off x="869422" y="5883327"/>
            <a:ext cx="1035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Klik op een kleur en beantwoord de vraag in </a:t>
            </a:r>
            <a:r>
              <a:rPr lang="nl-NL"/>
              <a:t>maximaal 30 </a:t>
            </a:r>
            <a:r>
              <a:rPr lang="nl-NL" dirty="0"/>
              <a:t>seconden.</a:t>
            </a:r>
          </a:p>
        </p:txBody>
      </p:sp>
    </p:spTree>
    <p:extLst>
      <p:ext uri="{BB962C8B-B14F-4D97-AF65-F5344CB8AC3E}">
        <p14:creationId xmlns:p14="http://schemas.microsoft.com/office/powerpoint/2010/main" val="426088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AE8FCC-75C2-84E2-856D-5390590278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39B239-FC0F-64EA-196D-10044719A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Zou jij een apparaatje willen hebben waarmee je zelf kunt bepalen waar je over gaat </a:t>
            </a:r>
            <a:r>
              <a:rPr lang="nl-NL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dromen?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51645869-1088-D860-124C-F8F6C64F55E6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937860F4-FAAF-0703-92D2-3A6A1D2E9F22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0FAFDA1C-31FF-61E4-11AE-3175CE7B382E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8E4D2196-0554-E27A-77AF-4553248DAE6A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2919E033-F69B-AAC7-6432-C95AC28E5313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C5080DAC-6664-4BE3-D79F-861C8D97B17F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EC057BE3-26ED-EB40-EA8A-F7EF402E69C7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3589406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ABA77C-1DFD-D5F3-90C9-09E4315AF3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693E48-14AF-DFF6-DE3A-784DDD97A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Zou jij liever door een mens of door een robot willen worden geopereerd?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921A45C0-0B8D-ACBE-5B46-0777F385EB92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DFD29E43-9A5A-891F-E771-EAEF8138AC89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AEF69BCB-BE34-8E8B-8BD6-D92D43E308BC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F517B1D1-DD5A-97A0-39E5-2E077D465A5D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786766E6-AE0A-0C65-C662-8917D1DBF2A9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E5575413-A9B4-FE67-D99B-E04A76FEF754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CF9C721E-263E-C9D8-F27F-DD9FEF5D7307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1364488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399F8A-190B-0D74-1C29-393DF880DA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2537AA-C0BF-6A74-EDE4-CC06F6F24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Denk jij dat computers slimmer zijn dan mensen?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B565B8A3-BAF3-4922-6705-D2494739C5B0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1344F372-DC54-4533-EEB5-7B912A44AF1F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D6175B8C-9D4F-7DB2-1372-B84177657AD1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C0F1DB6F-F222-60F6-B626-79BE92649D25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E931CEEC-6443-69C5-2338-3EFAC9B62F28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5F7A4C16-A0EF-7DE0-FA87-709866297CDD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4E0CD38C-174A-BF6E-5426-B08862D83E20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2909527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0F36B3-7E18-1863-4BB4-3A350395A2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6E5EAE-39C4-1D52-4AD4-09927BBE2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Denk jij dat er een machine kan worden uitgevonden waarmee we in de tijd kunnen reizen?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47679467-4459-885F-FE5B-9E92946B7853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52609A67-EC1E-53FB-1A27-EA2D7289552C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A01A3E53-1ABB-579C-C5E9-2DE6EC5DF9A8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BB4265DB-1D5A-D754-5A8F-070614CE622C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09CF89E6-953A-507F-90A9-FA8ACE3D1A47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BE5D2D54-321B-23A8-CF61-DAD51417F72E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5DFA1AFC-4928-1A20-ABAE-C1B6E54958E5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4227265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098365-7BB4-DA75-C52C-222AA952D4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FC2A45-2FFA-C065-EF7D-EF12F8EAD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Welke uitvinding hoop jij dat er gedaan wordt in de toekomst?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C74DC682-208B-78DB-56AE-89DF1D51C585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58D46063-B607-9C14-7783-D04C2C73FF76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62194B43-F1B2-90EF-ACE0-D055E60BA72C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4A44FCA1-D1CD-84E5-0F3F-DA3F479FBFD7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4169C1F8-9172-8D71-88E1-30AD7552177E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DE3C1C91-4FE3-066E-6682-7DE3A983FD4B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F1AE96AB-2158-7451-5103-B070E195128C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1227340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BC8097-0171-A9D6-2779-5C52220478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BAD8E8-865D-E999-26F2-8EB5158CB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Denk jij dat jouw kleinkinderen nog steeds een </a:t>
            </a:r>
            <a:r>
              <a:rPr lang="nl-NL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smartphone zullen gebruiken</a:t>
            </a: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A902FC70-A3C3-2166-301F-17F4CF50F0A2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B309A215-4B90-3E78-EB20-610B6BAF308B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20DB6625-4B45-345A-FBBE-490BFA714227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3AB5EF48-8D2F-FB2A-661A-4885D2373BA2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4A9AAD1B-CB47-41E4-8260-CD0A32145020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98A4920F-1DA8-8203-F245-1FFA0255682D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86158155-4BE1-FCCF-AE3F-F2C03AF8F6DE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1444142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398642-C643-9E5C-9BD0-5AF138CAEB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37763B-F41F-8556-C20D-DA6299750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8493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Denk je dat we in de toekomst technologie gaan gebruiken om te zorgen dat het gaat </a:t>
            </a:r>
            <a:r>
              <a:rPr lang="nl-NL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regenen?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74A50AE7-EEA7-5F10-3FEB-63CB2B169B80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F4355CB8-B430-526D-CAA8-5E6A651E0473}"/>
              </a:ext>
            </a:extLst>
          </p:cNvPr>
          <p:cNvSpPr/>
          <p:nvPr/>
        </p:nvSpPr>
        <p:spPr>
          <a:xfrm>
            <a:off x="838200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BAA943BA-3C53-6915-034C-E620D069903C}"/>
              </a:ext>
            </a:extLst>
          </p:cNvPr>
          <p:cNvSpPr/>
          <p:nvPr/>
        </p:nvSpPr>
        <p:spPr>
          <a:xfrm>
            <a:off x="838200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95880569-1FC4-B3B2-CFF1-9B8EFCAEF727}"/>
              </a:ext>
            </a:extLst>
          </p:cNvPr>
          <p:cNvSpPr/>
          <p:nvPr/>
        </p:nvSpPr>
        <p:spPr>
          <a:xfrm>
            <a:off x="838200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AE9AE736-15AA-0A30-1D72-72D54F02B14C}"/>
              </a:ext>
            </a:extLst>
          </p:cNvPr>
          <p:cNvSpPr/>
          <p:nvPr/>
        </p:nvSpPr>
        <p:spPr>
          <a:xfrm>
            <a:off x="838200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64B48FD2-1B52-4C5B-C5B9-D4958DE189FD}"/>
              </a:ext>
            </a:extLst>
          </p:cNvPr>
          <p:cNvSpPr/>
          <p:nvPr/>
        </p:nvSpPr>
        <p:spPr>
          <a:xfrm>
            <a:off x="838200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F4EF832F-AD19-B87E-65DA-A198957322CE}"/>
              </a:ext>
            </a:extLst>
          </p:cNvPr>
          <p:cNvSpPr/>
          <p:nvPr/>
        </p:nvSpPr>
        <p:spPr>
          <a:xfrm>
            <a:off x="838200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2898463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FBDA17-32DE-993B-DBC8-AA17A12B5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3" y="1374118"/>
            <a:ext cx="9861331" cy="1325563"/>
          </a:xfrm>
        </p:spPr>
        <p:txBody>
          <a:bodyPr>
            <a:normAutofit fontScale="90000"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Hoe zou je het vinden als een AI-robot bepaalt met wie jij het beste kunt trouwen?</a:t>
            </a:r>
            <a:endParaRPr lang="nl-NL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4BB01CBB-511D-0312-26FB-CDA2035D6D82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3DA4DF3C-7226-A5AD-EE9F-291A3A92E28C}"/>
              </a:ext>
            </a:extLst>
          </p:cNvPr>
          <p:cNvSpPr/>
          <p:nvPr/>
        </p:nvSpPr>
        <p:spPr>
          <a:xfrm>
            <a:off x="763938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2553D488-8CA9-795D-C6F9-126F30DC57DC}"/>
              </a:ext>
            </a:extLst>
          </p:cNvPr>
          <p:cNvSpPr/>
          <p:nvPr/>
        </p:nvSpPr>
        <p:spPr>
          <a:xfrm>
            <a:off x="763938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78440D28-17F6-CAD8-8373-CDFA5386CFBA}"/>
              </a:ext>
            </a:extLst>
          </p:cNvPr>
          <p:cNvSpPr/>
          <p:nvPr/>
        </p:nvSpPr>
        <p:spPr>
          <a:xfrm>
            <a:off x="763938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555CD388-A904-0C71-56EC-6A6041F23E63}"/>
              </a:ext>
            </a:extLst>
          </p:cNvPr>
          <p:cNvSpPr/>
          <p:nvPr/>
        </p:nvSpPr>
        <p:spPr>
          <a:xfrm>
            <a:off x="763938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C0075074-0E7D-398A-191D-9A3509439515}"/>
              </a:ext>
            </a:extLst>
          </p:cNvPr>
          <p:cNvSpPr/>
          <p:nvPr/>
        </p:nvSpPr>
        <p:spPr>
          <a:xfrm>
            <a:off x="763938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B155D6EE-08EE-2233-2C3B-167ADE05BB45}"/>
              </a:ext>
            </a:extLst>
          </p:cNvPr>
          <p:cNvSpPr/>
          <p:nvPr/>
        </p:nvSpPr>
        <p:spPr>
          <a:xfrm>
            <a:off x="763938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4013919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D589B7-9DD1-1D33-9B93-143AA5EF67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2B88C3-1CA4-B1EC-54D2-1DA7DC83C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Heb jij liever bijles van een mens of van een robot?</a:t>
            </a:r>
            <a:endParaRPr lang="nl-NL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0B8F33F5-097B-A95E-8AA8-4BB9AFB2D68F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060E24AD-8DBC-9EA4-8F11-4CED0A0D74CE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E38560C9-5A99-1CD5-35A5-AB2CB955459B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3D319AAD-EFCC-20CB-3867-A26242A8CBFB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9EFF413F-4786-4BE4-F4AF-F98789BAF8F9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4D67F24F-12B8-6BA6-79DB-1369EDF78233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459F8606-F461-9AAB-B017-7ABFA8FE71A2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3181862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D5605F-C262-B28D-82C1-71025AEAE3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6530C5-DDAD-2974-6F6F-4355605BA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Denk jij dat AI beter weet wat er met een patiënt aan de hand is dan een huisarts?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D8B31A2F-11E1-6859-8586-EB717A42DA2F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5B63958B-8F56-B636-B0B0-A8792566F8DF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4761EAD2-AEC0-8F52-AB73-F96091CAB5BD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93B1796A-9EC4-9A2A-86BA-4A0E23203858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5CC7B8A5-3EF0-9CDC-820D-2ECD309E5162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0127ABAE-724D-5C7A-9755-B799D9B609AD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787A96D5-5605-1B48-1011-B13E2525F947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3394005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0E2929-8814-2F8D-26D5-93324A6420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D60504-18D9-F157-A445-3A1E47795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757965"/>
          </a:xfrm>
        </p:spPr>
        <p:txBody>
          <a:bodyPr>
            <a:normAutofit fontScale="90000"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 een VR-bril kan je virtueel reizen, dus dan hoef je niet meer op vakantie. </a:t>
            </a:r>
            <a:b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 je het hiermee eens?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8CCB0E04-F9D4-FD56-18DD-DC914628B870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C724F334-85AE-F3D9-A40A-8DA43BDC0ED1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7479E1F6-6FF5-D044-56F8-68A7B24388A3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FB8634CF-82BF-204F-17A1-BE1E979C7FCD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6D3BA3E5-802D-A161-2A19-4A7A52B3EA3A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6DC576A9-CA29-2B3D-B0F3-000C57FD84EC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A7A6A6A4-EE8E-886B-AEDC-C9BDB60D2070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32617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07AD5C-9F85-9187-1170-8202D65B41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F050CD-E6C7-D230-4B71-00AA17EF4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 je gaat solliciteren, neemt een computer de beslissing of je wordt aangenomen. </a:t>
            </a:r>
            <a:b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Vind je dat een goed idee?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8A4477B3-7AF6-DCCE-E0D7-41E681FA2211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828B33AE-44AA-38D4-2590-47261C158FBF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06CEBD93-B817-2F1A-CC72-9146B73ADCAC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E8649321-51A1-0E9E-FF8A-F24F9EF3CB97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51335924-E6D9-1358-06F6-9AC20F41411D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A8EF4CB5-8ECB-7B24-1DA2-6B44E2C9050E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CCFE0D8B-2264-7048-0C1B-E3691E909FE7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908624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F15AF0-1E30-3DA6-791A-28FFB168B9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62AAA6-C713-65D5-6455-45CE65AC0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nl-NL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Zou </a:t>
            </a: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het oké vinden als anderen met behulp van technologie jouw gedachten kunnen lezen?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E5786652-378F-ED5F-D1C2-F76DCBBA3AE5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9A9A5F1C-07B3-5B23-FC7F-54BBA4C51E38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1B6B6947-9B2B-5671-8B16-0057C4A9C343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05744A8B-91F4-381B-92F9-741E4D389E9B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16AE9F89-4E7B-5311-9E1B-1CB5F2DA728A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D9C5371C-374E-5C83-1051-1447C38FCCDD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3E18D1D9-B76C-00EC-EB57-BEC01739D8AF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1054914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7F5EB6-7BA4-F2A3-5A58-56BF8E4557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E17F44-38D6-7DAC-505A-DC96DDA1B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Zou jij op bezoek willen gaan naar een andere planeet?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B1686336-B0FF-6FCE-DDF7-28242884CF25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B4A66E9A-1F49-E955-86FD-1A3AE1805738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FD1940C3-A3B2-84D3-3A2E-910E86C15CB5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197321EF-AD91-2AF7-4530-1C3A1B5F1008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2F18DE0A-2EFF-D07A-A6F5-781328139F63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0CB73D61-C47C-7B0A-16E2-13F3D3C4C3EF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25C1E6F1-96E7-155D-C21A-F19642837903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267692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D6E586-24E3-79D3-EADB-B72C98E757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4F887C-D485-9980-0300-4B727BB02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Zou jij een chip in je hoofd willen hebben waarmee je heel goed kunt rekenen?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EDF343FC-E5AA-BE9C-A008-86376C0DFFD8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473B95F3-5CD2-FA29-B15B-38E271A08387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8F75EDAC-4E7B-A0A8-F52F-740FDC32D96F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231A6112-59D2-DA1D-0467-D122E702056B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DC951873-7589-8AD4-2166-9F105FE48187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1C430ADD-A798-5D63-7602-297CEE00F48A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38BA9AEF-A91B-8E7E-054A-CFABF773599E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2539336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512</Words>
  <Application>Microsoft Office PowerPoint</Application>
  <PresentationFormat>Breedbeeld</PresentationFormat>
  <Paragraphs>137</Paragraphs>
  <Slides>16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3" baseType="lpstr">
      <vt:lpstr>Abadi</vt:lpstr>
      <vt:lpstr>Aptos</vt:lpstr>
      <vt:lpstr>Aptos Display</vt:lpstr>
      <vt:lpstr>Arial</vt:lpstr>
      <vt:lpstr>Calibri</vt:lpstr>
      <vt:lpstr>Wingdings</vt:lpstr>
      <vt:lpstr>Kantoorthema</vt:lpstr>
      <vt:lpstr>PowerPoint-presentatie</vt:lpstr>
      <vt:lpstr>Hoe zou je het vinden als een AI-robot bepaalt met wie jij het beste kunt trouwen?</vt:lpstr>
      <vt:lpstr>Heb jij liever bijles van een mens of van een robot?</vt:lpstr>
      <vt:lpstr>Denk jij dat AI beter weet wat er met een patiënt aan de hand is dan een huisarts?</vt:lpstr>
      <vt:lpstr>Met een VR-bril kan je virtueel reizen, dus dan hoef je niet meer op vakantie.  Ben je het hiermee eens?</vt:lpstr>
      <vt:lpstr>Als je gaat solliciteren, neemt een computer de beslissing of je wordt aangenomen.  Vind je dat een goed idee?</vt:lpstr>
      <vt:lpstr>Zou je het oké vinden als anderen met behulp van technologie jouw gedachten kunnen lezen?</vt:lpstr>
      <vt:lpstr>Zou jij op bezoek willen gaan naar een andere planeet?</vt:lpstr>
      <vt:lpstr>Zou jij een chip in je hoofd willen hebben waarmee je heel goed kunt rekenen?</vt:lpstr>
      <vt:lpstr>Zou jij een apparaatje willen hebben waarmee je zelf kunt bepalen waar je over gaat dromen?</vt:lpstr>
      <vt:lpstr>Zou jij liever door een mens of door een robot willen worden geopereerd?</vt:lpstr>
      <vt:lpstr>Denk jij dat computers slimmer zijn dan mensen?</vt:lpstr>
      <vt:lpstr>Denk jij dat er een machine kan worden uitgevonden waarmee we in de tijd kunnen reizen?</vt:lpstr>
      <vt:lpstr>Welke uitvinding hoop jij dat er gedaan wordt in de toekomst?</vt:lpstr>
      <vt:lpstr>Denk jij dat jouw kleinkinderen nog steeds een smartphone zullen gebruiken?</vt:lpstr>
      <vt:lpstr>Denk je dat we in de toekomst technologie gaan gebruiken om te zorgen dat het gaat regenen?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A. Diender</dc:creator>
  <cp:lastModifiedBy>A. Diender</cp:lastModifiedBy>
  <cp:revision>4</cp:revision>
  <dcterms:created xsi:type="dcterms:W3CDTF">2024-03-06T11:01:25Z</dcterms:created>
  <dcterms:modified xsi:type="dcterms:W3CDTF">2024-12-10T10:51:59Z</dcterms:modified>
</cp:coreProperties>
</file>