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AECE8-75AE-4187-8682-B5BC1BD247F1}" v="102" dt="2024-12-17T09:33:49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40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Diender" userId="1a58764c-6998-4d98-a2d0-9fbca477acc9" providerId="ADAL" clId="{3A4AECE8-75AE-4187-8682-B5BC1BD247F1}"/>
    <pc:docChg chg="undo custSel addSld delSld modSld">
      <pc:chgData name="Annette Diender" userId="1a58764c-6998-4d98-a2d0-9fbca477acc9" providerId="ADAL" clId="{3A4AECE8-75AE-4187-8682-B5BC1BD247F1}" dt="2024-12-17T09:40:11.834" v="5376" actId="115"/>
      <pc:docMkLst>
        <pc:docMk/>
      </pc:docMkLst>
      <pc:sldChg chg="addSp delSp modSp mod">
        <pc:chgData name="Annette Diender" userId="1a58764c-6998-4d98-a2d0-9fbca477acc9" providerId="ADAL" clId="{3A4AECE8-75AE-4187-8682-B5BC1BD247F1}" dt="2024-08-02T09:53:29.581" v="40" actId="1076"/>
        <pc:sldMkLst>
          <pc:docMk/>
          <pc:sldMk cId="710851337" sldId="256"/>
        </pc:sldMkLst>
      </pc:sldChg>
      <pc:sldChg chg="addSp modSp mod">
        <pc:chgData name="Annette Diender" userId="1a58764c-6998-4d98-a2d0-9fbca477acc9" providerId="ADAL" clId="{3A4AECE8-75AE-4187-8682-B5BC1BD247F1}" dt="2024-12-17T09:33:04.861" v="5359" actId="115"/>
        <pc:sldMkLst>
          <pc:docMk/>
          <pc:sldMk cId="1365879051" sldId="257"/>
        </pc:sldMkLst>
        <pc:spChg chg="mod">
          <ac:chgData name="Annette Diender" userId="1a58764c-6998-4d98-a2d0-9fbca477acc9" providerId="ADAL" clId="{3A4AECE8-75AE-4187-8682-B5BC1BD247F1}" dt="2024-12-17T09:33:04.861" v="5359" actId="115"/>
          <ac:spMkLst>
            <pc:docMk/>
            <pc:sldMk cId="1365879051" sldId="257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1-20T16:57:18.025" v="1005" actId="1076"/>
          <ac:spMkLst>
            <pc:docMk/>
            <pc:sldMk cId="1365879051" sldId="257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1:31.653" v="5356" actId="1076"/>
          <ac:spMkLst>
            <pc:docMk/>
            <pc:sldMk cId="1365879051" sldId="257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1-20T16:57:02.986" v="1003" actId="1076"/>
          <ac:picMkLst>
            <pc:docMk/>
            <pc:sldMk cId="1365879051" sldId="257"/>
            <ac:picMk id="3" creationId="{C76A593C-16D8-C705-5581-A4F92E93D434}"/>
          </ac:picMkLst>
        </pc:picChg>
      </pc:sldChg>
      <pc:sldChg chg="addSp modSp mod">
        <pc:chgData name="Annette Diender" userId="1a58764c-6998-4d98-a2d0-9fbca477acc9" providerId="ADAL" clId="{3A4AECE8-75AE-4187-8682-B5BC1BD247F1}" dt="2024-12-13T10:21:27.759" v="5355" actId="1076"/>
        <pc:sldMkLst>
          <pc:docMk/>
          <pc:sldMk cId="809478705" sldId="272"/>
        </pc:sldMkLst>
        <pc:spChg chg="mod">
          <ac:chgData name="Annette Diender" userId="1a58764c-6998-4d98-a2d0-9fbca477acc9" providerId="ADAL" clId="{3A4AECE8-75AE-4187-8682-B5BC1BD247F1}" dt="2024-12-13T08:04:41.885" v="3167" actId="14100"/>
          <ac:spMkLst>
            <pc:docMk/>
            <pc:sldMk cId="809478705" sldId="272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2-12T15:19:31.781" v="2187" actId="1076"/>
          <ac:spMkLst>
            <pc:docMk/>
            <pc:sldMk cId="809478705" sldId="272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1:27.759" v="5355" actId="1076"/>
          <ac:spMkLst>
            <pc:docMk/>
            <pc:sldMk cId="809478705" sldId="272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2-12T15:17:23.449" v="1889" actId="1076"/>
          <ac:picMkLst>
            <pc:docMk/>
            <pc:sldMk cId="809478705" sldId="272"/>
            <ac:picMk id="3" creationId="{E50C386F-2FDD-8B27-B870-04A4BE0A1ACF}"/>
          </ac:picMkLst>
        </pc:picChg>
      </pc:sldChg>
      <pc:sldChg chg="addSp modSp mod">
        <pc:chgData name="Annette Diender" userId="1a58764c-6998-4d98-a2d0-9fbca477acc9" providerId="ADAL" clId="{3A4AECE8-75AE-4187-8682-B5BC1BD247F1}" dt="2024-12-17T09:34:04.902" v="5362" actId="1076"/>
        <pc:sldMkLst>
          <pc:docMk/>
          <pc:sldMk cId="4033435640" sldId="273"/>
        </pc:sldMkLst>
        <pc:spChg chg="mod">
          <ac:chgData name="Annette Diender" userId="1a58764c-6998-4d98-a2d0-9fbca477acc9" providerId="ADAL" clId="{3A4AECE8-75AE-4187-8682-B5BC1BD247F1}" dt="2024-10-21T12:25:59.481" v="440" actId="14100"/>
          <ac:spMkLst>
            <pc:docMk/>
            <pc:sldMk cId="4033435640" sldId="273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2-17T09:33:49.391" v="5360" actId="1076"/>
          <ac:spMkLst>
            <pc:docMk/>
            <pc:sldMk cId="4033435640" sldId="273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7T09:34:04.902" v="5362" actId="1076"/>
          <ac:spMkLst>
            <pc:docMk/>
            <pc:sldMk cId="4033435640" sldId="273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0-21T12:24:42.771" v="369" actId="14100"/>
          <ac:picMkLst>
            <pc:docMk/>
            <pc:sldMk cId="4033435640" sldId="273"/>
            <ac:picMk id="3" creationId="{9E70EA67-4F90-CCCA-D749-7BED4AFF55B7}"/>
          </ac:picMkLst>
        </pc:picChg>
      </pc:sldChg>
      <pc:sldChg chg="addSp modSp mod">
        <pc:chgData name="Annette Diender" userId="1a58764c-6998-4d98-a2d0-9fbca477acc9" providerId="ADAL" clId="{3A4AECE8-75AE-4187-8682-B5BC1BD247F1}" dt="2024-12-17T09:36:38.529" v="5365" actId="115"/>
        <pc:sldMkLst>
          <pc:docMk/>
          <pc:sldMk cId="3286343904" sldId="274"/>
        </pc:sldMkLst>
        <pc:spChg chg="mod">
          <ac:chgData name="Annette Diender" userId="1a58764c-6998-4d98-a2d0-9fbca477acc9" providerId="ADAL" clId="{3A4AECE8-75AE-4187-8682-B5BC1BD247F1}" dt="2024-12-17T09:36:38.529" v="5365" actId="115"/>
          <ac:spMkLst>
            <pc:docMk/>
            <pc:sldMk cId="3286343904" sldId="274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2-12T16:52:23.144" v="2572" actId="1076"/>
          <ac:spMkLst>
            <pc:docMk/>
            <pc:sldMk cId="3286343904" sldId="274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1:15.945" v="5353" actId="1076"/>
          <ac:spMkLst>
            <pc:docMk/>
            <pc:sldMk cId="3286343904" sldId="274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2-12T15:23:36.862" v="2319" actId="1076"/>
          <ac:picMkLst>
            <pc:docMk/>
            <pc:sldMk cId="3286343904" sldId="274"/>
            <ac:picMk id="3" creationId="{348079FB-F518-F415-E298-3C229263CB63}"/>
          </ac:picMkLst>
        </pc:picChg>
      </pc:sldChg>
      <pc:sldChg chg="addSp modSp mod">
        <pc:chgData name="Annette Diender" userId="1a58764c-6998-4d98-a2d0-9fbca477acc9" providerId="ADAL" clId="{3A4AECE8-75AE-4187-8682-B5BC1BD247F1}" dt="2024-12-17T09:36:56.203" v="5366" actId="115"/>
        <pc:sldMkLst>
          <pc:docMk/>
          <pc:sldMk cId="3835790026" sldId="275"/>
        </pc:sldMkLst>
        <pc:spChg chg="mod">
          <ac:chgData name="Annette Diender" userId="1a58764c-6998-4d98-a2d0-9fbca477acc9" providerId="ADAL" clId="{3A4AECE8-75AE-4187-8682-B5BC1BD247F1}" dt="2024-12-17T09:36:56.203" v="5366" actId="115"/>
          <ac:spMkLst>
            <pc:docMk/>
            <pc:sldMk cId="3835790026" sldId="275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2-12T16:58:39.970" v="2649" actId="1076"/>
          <ac:spMkLst>
            <pc:docMk/>
            <pc:sldMk cId="3835790026" sldId="275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1:09.231" v="5352" actId="1076"/>
          <ac:spMkLst>
            <pc:docMk/>
            <pc:sldMk cId="3835790026" sldId="275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2-12T16:58:46.906" v="2660" actId="14100"/>
          <ac:picMkLst>
            <pc:docMk/>
            <pc:sldMk cId="3835790026" sldId="275"/>
            <ac:picMk id="3" creationId="{F4B0AE62-9663-93D7-CBAA-32C55D09096F}"/>
          </ac:picMkLst>
        </pc:picChg>
      </pc:sldChg>
      <pc:sldChg chg="addSp modSp mod">
        <pc:chgData name="Annette Diender" userId="1a58764c-6998-4d98-a2d0-9fbca477acc9" providerId="ADAL" clId="{3A4AECE8-75AE-4187-8682-B5BC1BD247F1}" dt="2024-12-13T10:21:03.671" v="5351" actId="1076"/>
        <pc:sldMkLst>
          <pc:docMk/>
          <pc:sldMk cId="1408244545" sldId="276"/>
        </pc:sldMkLst>
        <pc:spChg chg="mod">
          <ac:chgData name="Annette Diender" userId="1a58764c-6998-4d98-a2d0-9fbca477acc9" providerId="ADAL" clId="{3A4AECE8-75AE-4187-8682-B5BC1BD247F1}" dt="2024-12-13T08:13:04.734" v="3253" actId="1076"/>
          <ac:spMkLst>
            <pc:docMk/>
            <pc:sldMk cId="1408244545" sldId="276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2-13T08:13:07.500" v="3254" actId="1076"/>
          <ac:spMkLst>
            <pc:docMk/>
            <pc:sldMk cId="1408244545" sldId="276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1:03.671" v="5351" actId="1076"/>
          <ac:spMkLst>
            <pc:docMk/>
            <pc:sldMk cId="1408244545" sldId="276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2-12T17:01:31.442" v="2736" actId="1076"/>
          <ac:picMkLst>
            <pc:docMk/>
            <pc:sldMk cId="1408244545" sldId="276"/>
            <ac:picMk id="3" creationId="{22CADCA8-744D-7EB5-B4D1-710D232B0973}"/>
          </ac:picMkLst>
        </pc:picChg>
      </pc:sldChg>
      <pc:sldChg chg="addSp modSp mod">
        <pc:chgData name="Annette Diender" userId="1a58764c-6998-4d98-a2d0-9fbca477acc9" providerId="ADAL" clId="{3A4AECE8-75AE-4187-8682-B5BC1BD247F1}" dt="2024-12-17T09:37:30.249" v="5367" actId="115"/>
        <pc:sldMkLst>
          <pc:docMk/>
          <pc:sldMk cId="2112637833" sldId="277"/>
        </pc:sldMkLst>
        <pc:spChg chg="mod">
          <ac:chgData name="Annette Diender" userId="1a58764c-6998-4d98-a2d0-9fbca477acc9" providerId="ADAL" clId="{3A4AECE8-75AE-4187-8682-B5BC1BD247F1}" dt="2024-12-17T09:37:30.249" v="5367" actId="115"/>
          <ac:spMkLst>
            <pc:docMk/>
            <pc:sldMk cId="2112637833" sldId="277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2-13T08:49:16.303" v="4253" actId="1076"/>
          <ac:spMkLst>
            <pc:docMk/>
            <pc:sldMk cId="2112637833" sldId="277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0:58.723" v="5350" actId="1076"/>
          <ac:spMkLst>
            <pc:docMk/>
            <pc:sldMk cId="2112637833" sldId="277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2-13T08:43:29.992" v="3777" actId="1076"/>
          <ac:picMkLst>
            <pc:docMk/>
            <pc:sldMk cId="2112637833" sldId="277"/>
            <ac:picMk id="3" creationId="{8C91AD53-E84A-56FA-A974-EF8428322B15}"/>
          </ac:picMkLst>
        </pc:picChg>
      </pc:sldChg>
      <pc:sldChg chg="addSp modSp mod">
        <pc:chgData name="Annette Diender" userId="1a58764c-6998-4d98-a2d0-9fbca477acc9" providerId="ADAL" clId="{3A4AECE8-75AE-4187-8682-B5BC1BD247F1}" dt="2024-12-17T09:38:00.802" v="5368" actId="115"/>
        <pc:sldMkLst>
          <pc:docMk/>
          <pc:sldMk cId="3474707301" sldId="278"/>
        </pc:sldMkLst>
        <pc:spChg chg="mod">
          <ac:chgData name="Annette Diender" userId="1a58764c-6998-4d98-a2d0-9fbca477acc9" providerId="ADAL" clId="{3A4AECE8-75AE-4187-8682-B5BC1BD247F1}" dt="2024-12-17T09:38:00.802" v="5368" actId="115"/>
          <ac:spMkLst>
            <pc:docMk/>
            <pc:sldMk cId="3474707301" sldId="278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1-20T17:09:20.494" v="1589" actId="1076"/>
          <ac:spMkLst>
            <pc:docMk/>
            <pc:sldMk cId="3474707301" sldId="278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0:51.500" v="5349" actId="1076"/>
          <ac:spMkLst>
            <pc:docMk/>
            <pc:sldMk cId="3474707301" sldId="278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1-20T17:09:07.326" v="1587" actId="1076"/>
          <ac:picMkLst>
            <pc:docMk/>
            <pc:sldMk cId="3474707301" sldId="278"/>
            <ac:picMk id="3" creationId="{AC60C3EB-740D-3132-D711-5C8A86F6BF3B}"/>
          </ac:picMkLst>
        </pc:picChg>
      </pc:sldChg>
      <pc:sldChg chg="addSp modSp mod">
        <pc:chgData name="Annette Diender" userId="1a58764c-6998-4d98-a2d0-9fbca477acc9" providerId="ADAL" clId="{3A4AECE8-75AE-4187-8682-B5BC1BD247F1}" dt="2024-12-17T09:38:29.727" v="5370" actId="20577"/>
        <pc:sldMkLst>
          <pc:docMk/>
          <pc:sldMk cId="3258195376" sldId="279"/>
        </pc:sldMkLst>
        <pc:spChg chg="mod">
          <ac:chgData name="Annette Diender" userId="1a58764c-6998-4d98-a2d0-9fbca477acc9" providerId="ADAL" clId="{3A4AECE8-75AE-4187-8682-B5BC1BD247F1}" dt="2024-12-17T09:38:15.787" v="5369" actId="115"/>
          <ac:spMkLst>
            <pc:docMk/>
            <pc:sldMk cId="3258195376" sldId="279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2-17T09:38:29.727" v="5370" actId="20577"/>
          <ac:spMkLst>
            <pc:docMk/>
            <pc:sldMk cId="3258195376" sldId="279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0:46.743" v="5348" actId="1076"/>
          <ac:spMkLst>
            <pc:docMk/>
            <pc:sldMk cId="3258195376" sldId="279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2-13T08:30:40.754" v="3577" actId="1076"/>
          <ac:picMkLst>
            <pc:docMk/>
            <pc:sldMk cId="3258195376" sldId="279"/>
            <ac:picMk id="3" creationId="{055BE4DA-9C22-5398-C6CD-72ACBA795CB0}"/>
          </ac:picMkLst>
        </pc:picChg>
      </pc:sldChg>
      <pc:sldChg chg="addSp modSp mod">
        <pc:chgData name="Annette Diender" userId="1a58764c-6998-4d98-a2d0-9fbca477acc9" providerId="ADAL" clId="{3A4AECE8-75AE-4187-8682-B5BC1BD247F1}" dt="2024-12-17T09:38:40.834" v="5371" actId="115"/>
        <pc:sldMkLst>
          <pc:docMk/>
          <pc:sldMk cId="965253099" sldId="280"/>
        </pc:sldMkLst>
        <pc:spChg chg="mod">
          <ac:chgData name="Annette Diender" userId="1a58764c-6998-4d98-a2d0-9fbca477acc9" providerId="ADAL" clId="{3A4AECE8-75AE-4187-8682-B5BC1BD247F1}" dt="2024-12-17T09:38:40.834" v="5371" actId="115"/>
          <ac:spMkLst>
            <pc:docMk/>
            <pc:sldMk cId="965253099" sldId="280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2-12T18:30:37.121" v="3052" actId="1076"/>
          <ac:spMkLst>
            <pc:docMk/>
            <pc:sldMk cId="965253099" sldId="280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0:42.199" v="5347" actId="1076"/>
          <ac:spMkLst>
            <pc:docMk/>
            <pc:sldMk cId="965253099" sldId="280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2-12T18:27:04.262" v="2944" actId="1076"/>
          <ac:picMkLst>
            <pc:docMk/>
            <pc:sldMk cId="965253099" sldId="280"/>
            <ac:picMk id="3" creationId="{54DDAA16-99D9-BA43-2B78-1E5065DC4413}"/>
          </ac:picMkLst>
        </pc:picChg>
      </pc:sldChg>
      <pc:sldChg chg="addSp delSp modSp mod">
        <pc:chgData name="Annette Diender" userId="1a58764c-6998-4d98-a2d0-9fbca477acc9" providerId="ADAL" clId="{3A4AECE8-75AE-4187-8682-B5BC1BD247F1}" dt="2024-12-17T09:38:56.686" v="5372" actId="115"/>
        <pc:sldMkLst>
          <pc:docMk/>
          <pc:sldMk cId="3255378218" sldId="281"/>
        </pc:sldMkLst>
        <pc:spChg chg="mod">
          <ac:chgData name="Annette Diender" userId="1a58764c-6998-4d98-a2d0-9fbca477acc9" providerId="ADAL" clId="{3A4AECE8-75AE-4187-8682-B5BC1BD247F1}" dt="2024-12-17T09:38:56.686" v="5372" actId="115"/>
          <ac:spMkLst>
            <pc:docMk/>
            <pc:sldMk cId="3255378218" sldId="281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2-13T08:51:24.051" v="4458" actId="20577"/>
          <ac:spMkLst>
            <pc:docMk/>
            <pc:sldMk cId="3255378218" sldId="281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0:37.982" v="5346" actId="1076"/>
          <ac:spMkLst>
            <pc:docMk/>
            <pc:sldMk cId="3255378218" sldId="281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2-13T08:18:40.831" v="3335" actId="1076"/>
          <ac:picMkLst>
            <pc:docMk/>
            <pc:sldMk cId="3255378218" sldId="281"/>
            <ac:picMk id="4" creationId="{FF1C80E0-D65C-C426-286E-C77B9C68DB88}"/>
          </ac:picMkLst>
        </pc:picChg>
      </pc:sldChg>
      <pc:sldChg chg="addSp modSp mod">
        <pc:chgData name="Annette Diender" userId="1a58764c-6998-4d98-a2d0-9fbca477acc9" providerId="ADAL" clId="{3A4AECE8-75AE-4187-8682-B5BC1BD247F1}" dt="2024-12-17T09:39:15.556" v="5373" actId="115"/>
        <pc:sldMkLst>
          <pc:docMk/>
          <pc:sldMk cId="3550924421" sldId="282"/>
        </pc:sldMkLst>
        <pc:spChg chg="mod">
          <ac:chgData name="Annette Diender" userId="1a58764c-6998-4d98-a2d0-9fbca477acc9" providerId="ADAL" clId="{3A4AECE8-75AE-4187-8682-B5BC1BD247F1}" dt="2024-12-17T09:39:15.556" v="5373" actId="115"/>
          <ac:spMkLst>
            <pc:docMk/>
            <pc:sldMk cId="3550924421" sldId="282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2-13T09:51:30.861" v="4719" actId="1076"/>
          <ac:spMkLst>
            <pc:docMk/>
            <pc:sldMk cId="3550924421" sldId="282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0:27.756" v="5345" actId="1076"/>
          <ac:spMkLst>
            <pc:docMk/>
            <pc:sldMk cId="3550924421" sldId="282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2-13T09:40:19.679" v="4590" actId="1076"/>
          <ac:picMkLst>
            <pc:docMk/>
            <pc:sldMk cId="3550924421" sldId="282"/>
            <ac:picMk id="3" creationId="{683BB8E5-D234-F028-B089-7D6A411ECD72}"/>
          </ac:picMkLst>
        </pc:picChg>
      </pc:sldChg>
      <pc:sldChg chg="addSp modSp mod">
        <pc:chgData name="Annette Diender" userId="1a58764c-6998-4d98-a2d0-9fbca477acc9" providerId="ADAL" clId="{3A4AECE8-75AE-4187-8682-B5BC1BD247F1}" dt="2024-12-17T09:39:31.084" v="5374" actId="115"/>
        <pc:sldMkLst>
          <pc:docMk/>
          <pc:sldMk cId="2834879074" sldId="283"/>
        </pc:sldMkLst>
        <pc:spChg chg="mod">
          <ac:chgData name="Annette Diender" userId="1a58764c-6998-4d98-a2d0-9fbca477acc9" providerId="ADAL" clId="{3A4AECE8-75AE-4187-8682-B5BC1BD247F1}" dt="2024-12-17T09:39:31.084" v="5374" actId="115"/>
          <ac:spMkLst>
            <pc:docMk/>
            <pc:sldMk cId="2834879074" sldId="283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2-13T10:03:14.683" v="5059" actId="1076"/>
          <ac:spMkLst>
            <pc:docMk/>
            <pc:sldMk cId="2834879074" sldId="283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0:21.548" v="5344" actId="1076"/>
          <ac:spMkLst>
            <pc:docMk/>
            <pc:sldMk cId="2834879074" sldId="283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2-13T09:59:48.048" v="4795" actId="1076"/>
          <ac:picMkLst>
            <pc:docMk/>
            <pc:sldMk cId="2834879074" sldId="283"/>
            <ac:picMk id="3" creationId="{1E26C004-A3A1-7F82-F5CB-9F57F4FA528E}"/>
          </ac:picMkLst>
        </pc:picChg>
      </pc:sldChg>
      <pc:sldChg chg="addSp modSp mod">
        <pc:chgData name="Annette Diender" userId="1a58764c-6998-4d98-a2d0-9fbca477acc9" providerId="ADAL" clId="{3A4AECE8-75AE-4187-8682-B5BC1BD247F1}" dt="2024-12-17T09:39:51.345" v="5375" actId="115"/>
        <pc:sldMkLst>
          <pc:docMk/>
          <pc:sldMk cId="2600168592" sldId="284"/>
        </pc:sldMkLst>
        <pc:spChg chg="mod">
          <ac:chgData name="Annette Diender" userId="1a58764c-6998-4d98-a2d0-9fbca477acc9" providerId="ADAL" clId="{3A4AECE8-75AE-4187-8682-B5BC1BD247F1}" dt="2024-12-17T09:39:51.345" v="5375" actId="115"/>
          <ac:spMkLst>
            <pc:docMk/>
            <pc:sldMk cId="2600168592" sldId="284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2-13T10:10:48.995" v="5184" actId="1076"/>
          <ac:spMkLst>
            <pc:docMk/>
            <pc:sldMk cId="2600168592" sldId="284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0:14.998" v="5343" actId="1076"/>
          <ac:spMkLst>
            <pc:docMk/>
            <pc:sldMk cId="2600168592" sldId="284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2-13T10:10:21.931" v="5178" actId="1076"/>
          <ac:picMkLst>
            <pc:docMk/>
            <pc:sldMk cId="2600168592" sldId="284"/>
            <ac:picMk id="3" creationId="{0087B715-FBBA-BDE3-92F2-398DF5365864}"/>
          </ac:picMkLst>
        </pc:picChg>
      </pc:sldChg>
      <pc:sldChg chg="addSp modSp mod">
        <pc:chgData name="Annette Diender" userId="1a58764c-6998-4d98-a2d0-9fbca477acc9" providerId="ADAL" clId="{3A4AECE8-75AE-4187-8682-B5BC1BD247F1}" dt="2024-12-17T09:40:11.834" v="5376" actId="115"/>
        <pc:sldMkLst>
          <pc:docMk/>
          <pc:sldMk cId="3840426029" sldId="285"/>
        </pc:sldMkLst>
        <pc:spChg chg="mod">
          <ac:chgData name="Annette Diender" userId="1a58764c-6998-4d98-a2d0-9fbca477acc9" providerId="ADAL" clId="{3A4AECE8-75AE-4187-8682-B5BC1BD247F1}" dt="2024-12-17T09:40:11.834" v="5376" actId="115"/>
          <ac:spMkLst>
            <pc:docMk/>
            <pc:sldMk cId="3840426029" sldId="285"/>
            <ac:spMk id="6" creationId="{2AAEA834-24ED-8759-232E-2497E916C8E4}"/>
          </ac:spMkLst>
        </pc:spChg>
        <pc:spChg chg="mod">
          <ac:chgData name="Annette Diender" userId="1a58764c-6998-4d98-a2d0-9fbca477acc9" providerId="ADAL" clId="{3A4AECE8-75AE-4187-8682-B5BC1BD247F1}" dt="2024-12-13T10:19:58.901" v="5340" actId="1076"/>
          <ac:spMkLst>
            <pc:docMk/>
            <pc:sldMk cId="3840426029" sldId="285"/>
            <ac:spMk id="7" creationId="{B93680DF-0770-C688-883F-28892C5CC30E}"/>
          </ac:spMkLst>
        </pc:spChg>
        <pc:spChg chg="mod">
          <ac:chgData name="Annette Diender" userId="1a58764c-6998-4d98-a2d0-9fbca477acc9" providerId="ADAL" clId="{3A4AECE8-75AE-4187-8682-B5BC1BD247F1}" dt="2024-12-13T10:20:08.980" v="5342" actId="1076"/>
          <ac:spMkLst>
            <pc:docMk/>
            <pc:sldMk cId="3840426029" sldId="285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3A4AECE8-75AE-4187-8682-B5BC1BD247F1}" dt="2024-12-13T10:18:00.378" v="5260" actId="1076"/>
          <ac:picMkLst>
            <pc:docMk/>
            <pc:sldMk cId="3840426029" sldId="285"/>
            <ac:picMk id="3" creationId="{2FC20195-C913-A5BC-98B9-EDCCF2096156}"/>
          </ac:picMkLst>
        </pc:picChg>
      </pc:sldChg>
      <pc:sldChg chg="addSp delSp modSp add del mod">
        <pc:chgData name="Annette Diender" userId="1a58764c-6998-4d98-a2d0-9fbca477acc9" providerId="ADAL" clId="{3A4AECE8-75AE-4187-8682-B5BC1BD247F1}" dt="2024-12-13T10:21:37.891" v="5357" actId="47"/>
        <pc:sldMkLst>
          <pc:docMk/>
          <pc:sldMk cId="74089820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D30AC-027A-FE6D-6D65-802A534A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6C0D5D-E6DF-9753-9156-811EDFA0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63FA9C-18B7-B8AF-54DC-53AE5778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15BD6D-8D35-3B45-D5F2-A5584D6D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1836F1-C581-B9BE-B384-71139DDE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21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0BADE-BA3E-A396-9D41-41D3C22A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13E463-1CDF-A709-6DAE-BA5D67400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527244-6F41-3241-9362-533D5F0E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E5B73B-538D-671A-9B6F-1EDED355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8155E3-B043-B2AE-10F5-F8900889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31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0501F8-997F-B228-CCA5-2578A32CE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8A5159-A217-27BC-7027-A7004FCFC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EF551-67FE-CFF9-B168-925BF9F6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FE7216-8B60-B3A1-0859-A8466E80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C14908-842F-A9FB-EE8C-C9F090E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11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88C85-C6A7-909F-AE89-ACFEEFE0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8A03D4-5DA7-A056-C331-594C4B8BA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250556-8FB2-3C72-F68C-49439330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917E54-A59D-2D43-3115-461FBE0C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053D1F-A300-1EB0-4179-DD64B19D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01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38271-C95F-6493-4E92-AD0B210C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3C9CEA-50B8-0B7F-DDD0-55489080E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98EC1D-5114-D8C0-3ED4-2DBF0B7E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AA7B1-69DB-BD99-E8A2-7F853578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07E947-C0FA-C154-EF12-F5C40786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65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5918C-9EE9-672C-89C9-C35ED7DA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19769-0D69-E8D8-B282-F4A7D7C94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6B5151-9F2F-27C3-2CAD-611352259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001196-E51E-1A97-4AB6-6366F7B3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90E7F2-D673-488A-2641-6FCA1DB8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3E1C16-7058-B0F4-9D67-E03F8DA9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2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D2C02-E353-C7B9-AC00-3085737D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91D209-BB97-C51C-D35E-20765F8F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4198B3-8330-4F42-E22B-E6B40759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5CAEA0-7E3C-A972-A81B-85D1260B6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0B82FF-8195-2F6D-0E93-618CA009F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4DD15B-452A-6B96-73BA-7D79FBCC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4CA060-38E8-DA9F-1DC2-66391F70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D04050-FBD6-86A2-5101-E42BE211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68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CF891-2E6D-C591-C7D2-C924986D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259C67-41FD-AB42-2376-01DCE992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4E3CB3-B143-65C3-FA7D-5A58D7E4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F46FA8-7593-9E4A-7644-DEBF30F2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63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BCE8F9-87D6-A0E4-3A1B-B3660024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20DB14-949A-777D-F35B-5B249815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BA7BE8-C243-C3B6-0CC6-9DB4065A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3E8A6-8E75-6286-FD6F-7DC278CD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E47E0-85FA-8017-4686-93B4A682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0B818E-244F-A95F-756D-D806972A1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3A6982-3FF3-0DD6-1080-0826AB98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840D59-5DFD-E7E3-736F-4823EC7D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E6C67B-6BCB-8197-FE7F-97B5671D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6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AE075-3100-91D5-A326-4085C4F7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48B49AD-EF36-98AB-7226-CCB08F34F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F1534A-584F-0D5D-1EBF-56628EC1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500A74-7CD3-060E-9CA6-78AD634D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CA86D7-8727-08CD-65A2-3494E72C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62BE96-34ED-58D3-815B-4F248C10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4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878803-CD02-63FA-1ECB-12CE8D94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552AF1-F333-27B3-7C01-AFA76563F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66D51B-53B2-C1A8-A088-73DD84F5D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F6897-C520-4427-9E95-08CE6346046C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77E57A-95DD-E62B-22AD-A075C1656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85889C-A1FC-A55E-F756-59886BC03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5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1D994-FAA6-2B33-80F1-45F111E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6606" y="2534251"/>
            <a:ext cx="4914396" cy="2387600"/>
          </a:xfrm>
        </p:spPr>
        <p:txBody>
          <a:bodyPr>
            <a:normAutofit fontScale="90000"/>
          </a:bodyPr>
          <a:lstStyle/>
          <a:p>
            <a:r>
              <a:rPr lang="nl-NL" dirty="0"/>
              <a:t>Beroepenquiz Ontwerp, Productie &amp; Wereldhandel</a:t>
            </a:r>
            <a:br>
              <a:rPr lang="nl-NL" dirty="0"/>
            </a:b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576FA20-CB9E-D339-D3B3-EE3CD485B8F8}"/>
              </a:ext>
            </a:extLst>
          </p:cNvPr>
          <p:cNvSpPr txBox="1"/>
          <p:nvPr/>
        </p:nvSpPr>
        <p:spPr>
          <a:xfrm>
            <a:off x="8656320" y="5803910"/>
            <a:ext cx="353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Afbeeldingen bij de vragen zijn afkomstig van Microsoft Bing – </a:t>
            </a:r>
            <a:r>
              <a:rPr lang="nl-NL" sz="1400" dirty="0" err="1"/>
              <a:t>Copilot</a:t>
            </a:r>
            <a:r>
              <a:rPr lang="nl-NL" sz="1400" dirty="0"/>
              <a:t> designer</a:t>
            </a:r>
          </a:p>
        </p:txBody>
      </p:sp>
      <p:pic>
        <p:nvPicPr>
          <p:cNvPr id="3" name="Afbeelding 2" descr="Afbeelding met persoon, kleding, Menselijk gezicht, tekenfilm&#10;&#10;Automatisch gegenereerde beschrijving">
            <a:extLst>
              <a:ext uri="{FF2B5EF4-FFF2-40B4-BE49-F238E27FC236}">
                <a16:creationId xmlns:a16="http://schemas.microsoft.com/office/drawing/2014/main" id="{666DD282-0838-A7E3-5651-AEA17ADB3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3" y="682092"/>
            <a:ext cx="5493816" cy="549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5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3038" y="345963"/>
            <a:ext cx="6687775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transportplanner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 een luchthaven voor vracht?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658" y="2197962"/>
            <a:ext cx="5906259" cy="34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De dozen en koffers het vliegtuig in tillen. 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Zorgen dat vrachtvluchten op tijd vertrekken en dat alle pakketten op de juiste plek in het vliegtuig liggen.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/>
              <a:t> De vliegtuigen besturen en beslissen waar ze moeten landen.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82383" y="311596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computer, Computertoetsenbord&#10;&#10;Automatisch gegenereerde beschrijving">
            <a:extLst>
              <a:ext uri="{FF2B5EF4-FFF2-40B4-BE49-F238E27FC236}">
                <a16:creationId xmlns:a16="http://schemas.microsoft.com/office/drawing/2014/main" id="{055BE4DA-9C22-5398-C6CD-72ACBA795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89" y="369714"/>
            <a:ext cx="6648745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Welke producten ontwerpt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industrieel ontwerper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259" y="2431769"/>
            <a:ext cx="5906259" cy="293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130000"/>
              </a:lnSpc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Handige gebruiksvoorwerpen zoals stoelen, lampen en rugzakken.</a:t>
            </a:r>
          </a:p>
          <a:p>
            <a:pPr marL="457200" indent="-457200">
              <a:lnSpc>
                <a:spcPct val="130000"/>
              </a:lnSpc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Grote gebouwen zoals ziekenhuizen en wolkenkrabbers.</a:t>
            </a:r>
          </a:p>
          <a:p>
            <a:pPr marL="457200" indent="-457200">
              <a:lnSpc>
                <a:spcPct val="130000"/>
              </a:lnSpc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Schilderijen en beeldhouwwerken voor musea.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23931" y="2431769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computer, meubels&#10;&#10;Automatisch gegenereerde beschrijving">
            <a:extLst>
              <a:ext uri="{FF2B5EF4-FFF2-40B4-BE49-F238E27FC236}">
                <a16:creationId xmlns:a16="http://schemas.microsoft.com/office/drawing/2014/main" id="{54DDAA16-99D9-BA43-2B78-1E5065DC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1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878" y="274976"/>
            <a:ext cx="6345044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11</a:t>
            </a:r>
          </a:p>
          <a:p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procesoperator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een fabriek waar lampen worden gemaakt</a:t>
            </a: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878" y="2485557"/>
            <a:ext cx="5906259" cy="389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Lampen in dozen pakken en naar de vrachtwagen brengen.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Nieuwe ontwerpen voor de lampen bedenken en testen hoe ze eruitzien.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Controleren of de machines de lampen goed in elkaar zetten en problemen oplossen als er iets misgaat.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03147" y="4326376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kleding, persoon, machine, bedieningspaneel&#10;&#10;Automatisch gegenereerde beschrijving">
            <a:extLst>
              <a:ext uri="{FF2B5EF4-FFF2-40B4-BE49-F238E27FC236}">
                <a16:creationId xmlns:a16="http://schemas.microsoft.com/office/drawing/2014/main" id="{FF1C80E0-D65C-C426-286E-C77B9C68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382743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878" y="399427"/>
            <a:ext cx="6091732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loods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de haven?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878" y="1969039"/>
            <a:ext cx="5906259" cy="34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Helpen om schepen veilig de haven in en uit te varen door aanwijzingen te geven aan de kapitein.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Schepen besturen die de haven in en uit varen.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Schepen schoonmaken voordat ze vertrekken.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88123" y="192229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water, schip, transport, buitenshuis&#10;&#10;Automatisch gegenereerde beschrijving">
            <a:extLst>
              <a:ext uri="{FF2B5EF4-FFF2-40B4-BE49-F238E27FC236}">
                <a16:creationId xmlns:a16="http://schemas.microsoft.com/office/drawing/2014/main" id="{683BB8E5-D234-F028-B089-7D6A411EC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1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67" y="484194"/>
            <a:ext cx="5888150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scheepstechnicus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243" y="1908766"/>
            <a:ext cx="5906259" cy="436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Schepen besturen en ervoor zorgen dat ze op tijd aankomen.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De kapitein helpen met het navigeren en het plannen van de route van het schip. 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Motoren en machines van schepen repareren en onderhouden zodat ze goed kunnen varen.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90537" y="4240958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persoon, machine, engineering&#10;&#10;Automatisch gegenereerde beschrijving">
            <a:extLst>
              <a:ext uri="{FF2B5EF4-FFF2-40B4-BE49-F238E27FC236}">
                <a16:creationId xmlns:a16="http://schemas.microsoft.com/office/drawing/2014/main" id="{1E26C004-A3A1-7F82-F5CB-9F57F4FA5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7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879" y="330973"/>
            <a:ext cx="6244682" cy="22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Welke gereedschappen gebruikt een </a:t>
            </a:r>
            <a:r>
              <a:rPr lang="nl-NL" sz="3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meubelmaker</a:t>
            </a: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om meubels te maken?</a:t>
            </a:r>
            <a:endParaRPr lang="nl-NL" altLang="nl-NL" sz="3200" dirty="0">
              <a:solidFill>
                <a:schemeClr val="accent1">
                  <a:lumMod val="60000"/>
                  <a:lumOff val="40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088" y="2608471"/>
            <a:ext cx="5906259" cy="34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Een boormachine, soldeerbout en lasapparaat om metaal te bewerken.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Een cirkelzaag, schuurmachine en verstekzaag om hout te snijden en te bewerken.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Een computermuis, toetsenbord en printer om ontwerpen te maken.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61463" y="3497221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Menselijk gezicht, ambachtsman&#10;&#10;Automatisch gegenereerde beschrijving">
            <a:extLst>
              <a:ext uri="{FF2B5EF4-FFF2-40B4-BE49-F238E27FC236}">
                <a16:creationId xmlns:a16="http://schemas.microsoft.com/office/drawing/2014/main" id="{0087B715-FBBA-BDE3-92F2-398DF5365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879" y="426414"/>
            <a:ext cx="6102953" cy="12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 werken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schoenontwerpers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821" y="1930332"/>
            <a:ext cx="5906259" cy="34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In schoenenwinkels, om schoenen te verkopen.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In fabrieken, modebedrijven of als zelfstandige om nieuwe schoenen te ontwerpen.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In sportscholen, om schoenen te testen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19614" y="2811136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boek, overdekt&#10;&#10;Automatisch gegenereerde beschrijving">
            <a:extLst>
              <a:ext uri="{FF2B5EF4-FFF2-40B4-BE49-F238E27FC236}">
                <a16:creationId xmlns:a16="http://schemas.microsoft.com/office/drawing/2014/main" id="{2FC20195-C913-A5BC-98B9-EDCCF209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424" y="559719"/>
            <a:ext cx="6092910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Deze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modeontwerpster</a:t>
            </a: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recyclet oude kleding. 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ze?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807" y="2621774"/>
            <a:ext cx="5906259" cy="197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 maakt van oude kleding nieuwe producten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 repareert kapotte kleding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Ze verkoopt tweedehands kleding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60145" y="2577971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apparaat, persoon, kleding, naaimachine&#10;&#10;Automatisch gegenereerde beschrijving">
            <a:extLst>
              <a:ext uri="{FF2B5EF4-FFF2-40B4-BE49-F238E27FC236}">
                <a16:creationId xmlns:a16="http://schemas.microsoft.com/office/drawing/2014/main" id="{C76A593C-16D8-C705-5581-A4F92E93D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34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56" y="415963"/>
            <a:ext cx="6019534" cy="276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Vrachtvliegtuigen worden naar hun plek gebracht met pushback-trucks. Hoe heet het beroep van de bestuurder van de truck?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113" y="3643104"/>
            <a:ext cx="5906259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Vliegtuigsleper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Vrachtwagenchauffeur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Trucker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61463" y="358287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voertuig, transport, vlak, vliegtuig&#10;&#10;Automatisch gegenereerde beschrijving">
            <a:extLst>
              <a:ext uri="{FF2B5EF4-FFF2-40B4-BE49-F238E27FC236}">
                <a16:creationId xmlns:a16="http://schemas.microsoft.com/office/drawing/2014/main" id="{E50C386F-2FDD-8B27-B870-04A4BE0A1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8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889" y="522455"/>
            <a:ext cx="5294011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Waarom draagt een lasser zo’n grote bril?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889" y="2584510"/>
            <a:ext cx="5906259" cy="197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 kan hij het scherper zien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 is voor de veiligheid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Er zit een lamp in de bril waarmee hij  op het werk schijnt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915230" y="3008551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persoon, Metaalbewerking, Technicus&#10;&#10;Automatisch gegenereerde beschrijving">
            <a:extLst>
              <a:ext uri="{FF2B5EF4-FFF2-40B4-BE49-F238E27FC236}">
                <a16:creationId xmlns:a16="http://schemas.microsoft.com/office/drawing/2014/main" id="{9E70EA67-4F90-CCCA-D749-7BED4AFF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8" y="914983"/>
            <a:ext cx="4583292" cy="458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160" y="350379"/>
            <a:ext cx="6080511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3D-printspecialist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158" y="1841123"/>
            <a:ext cx="5906259" cy="34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Tekeningen maken op papier om bijvoorbeeld huizen te ontwerpen.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Objecten ontwerpen en printen, zoals speelgoed, onderdelen of kunstwerken.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Printers repareren die kapot zijn gegaan.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80831" y="2764601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348079FB-F518-F415-E298-3C229263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1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187" y="482806"/>
            <a:ext cx="5698996" cy="12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maakt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metaalspuiter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094" y="1867739"/>
            <a:ext cx="5906259" cy="341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Mooie schilderijen met verf en kwasten.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Speelgoed van metaal door het te smelten en in vormen te gieten.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Een beschermende of glanzende laag van metaal op spullen, zoals auto-onderdelen of machines.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29094" y="3714169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F4B0AE62-9663-93D7-CBAA-32C55D090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7" y="1233807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707" y="301670"/>
            <a:ext cx="6634975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Welke apparatuur gebruikt een magazijnmedewerker om zijn werk te doen?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707" y="2711201"/>
            <a:ext cx="5906259" cy="341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Een scanner om producten te vinden en een kar of palletwagen om ze te vervoeren.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Een verfspuit om dozen een kleurtje te geven.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Een computer om games te spelen tijdens het wachten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61904" y="266192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overdekt, person&#10;&#10;Automatisch gegenereerde beschrijving">
            <a:extLst>
              <a:ext uri="{FF2B5EF4-FFF2-40B4-BE49-F238E27FC236}">
                <a16:creationId xmlns:a16="http://schemas.microsoft.com/office/drawing/2014/main" id="{22CADCA8-744D-7EB5-B4D1-710D232B0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665" y="351715"/>
            <a:ext cx="6092909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werkvoorbereider 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 verpakkingsindustrie?</a:t>
            </a:r>
            <a:endParaRPr kumimoji="0" lang="nl-NL" altLang="nl-NL" sz="3200" i="0" u="none" strike="noStrike" cap="none" normalizeH="0" baseline="0" dirty="0">
              <a:ln>
                <a:noFill/>
              </a:ln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512" y="2257218"/>
            <a:ext cx="5906259" cy="388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Zorgen dat de machines goed werken, de materialen die nodig zijn bestellen en plannen wanneer de productie moet beginnen.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De verpakkingen met de hand maken en zorgen dat ze mooi worden.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</a:rPr>
              <a:t>De kleuren en het ontwerp voor de verpakkingen kiezen.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50709" y="2202463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persoon, overdekt, engineering&#10;&#10;Automatisch gegenereerde beschrijving">
            <a:extLst>
              <a:ext uri="{FF2B5EF4-FFF2-40B4-BE49-F238E27FC236}">
                <a16:creationId xmlns:a16="http://schemas.microsoft.com/office/drawing/2014/main" id="{8C91AD53-E84A-56FA-A974-EF8428322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54" y="1382743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181" y="341108"/>
            <a:ext cx="6166624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 doet de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hijskraanmachinist 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 Rotterdamse haven zijn/haar werk?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23" y="2735008"/>
            <a:ext cx="5906259" cy="2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Meestal op de hijskraan zelf 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Meestal op een kantoor met een joystick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 zijn geen hijskraanmachinisten meer nodig, alles is </a:t>
            </a: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geautomatiseerd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47592" y="3190417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hemel, water, buitenshuis, schip&#10;&#10;Automatisch gegenereerde beschrijving">
            <a:extLst>
              <a:ext uri="{FF2B5EF4-FFF2-40B4-BE49-F238E27FC236}">
                <a16:creationId xmlns:a16="http://schemas.microsoft.com/office/drawing/2014/main" id="{AC60C3EB-740D-3132-D711-5C8A86F6B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632</Words>
  <Application>Microsoft Office PowerPoint</Application>
  <PresentationFormat>Breedbeeld</PresentationFormat>
  <Paragraphs>77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Abadi</vt:lpstr>
      <vt:lpstr>Aptos</vt:lpstr>
      <vt:lpstr>Aptos Display</vt:lpstr>
      <vt:lpstr>Arial</vt:lpstr>
      <vt:lpstr>Times New Roman</vt:lpstr>
      <vt:lpstr>Kantoorthema</vt:lpstr>
      <vt:lpstr>Beroepenquiz Ontwerp, Productie &amp; Wereldhandel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Beroepenquiz Wonen, Werken &amp; Verkeer</dc:title>
  <dc:creator>A. Diender</dc:creator>
  <cp:lastModifiedBy>A. Diender</cp:lastModifiedBy>
  <cp:revision>3</cp:revision>
  <dcterms:created xsi:type="dcterms:W3CDTF">2024-03-20T13:00:32Z</dcterms:created>
  <dcterms:modified xsi:type="dcterms:W3CDTF">2024-12-17T09:40:20Z</dcterms:modified>
</cp:coreProperties>
</file>