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FFCC"/>
    <a:srgbClr val="FF33CC"/>
    <a:srgbClr val="FF99FF"/>
    <a:srgbClr val="FF7C80"/>
    <a:srgbClr val="CC0000"/>
    <a:srgbClr val="CCFF99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Diender" userId="1a58764c-6998-4d98-a2d0-9fbca477acc9" providerId="ADAL" clId="{447EF38D-EAB0-46C7-B922-6848360CAB66}"/>
    <pc:docChg chg="custSel modSld sldOrd">
      <pc:chgData name="Annette Diender" userId="1a58764c-6998-4d98-a2d0-9fbca477acc9" providerId="ADAL" clId="{447EF38D-EAB0-46C7-B922-6848360CAB66}" dt="2024-12-17T09:41:47.226" v="2504" actId="20577"/>
      <pc:docMkLst>
        <pc:docMk/>
      </pc:docMkLst>
      <pc:sldChg chg="modSp mod">
        <pc:chgData name="Annette Diender" userId="1a58764c-6998-4d98-a2d0-9fbca477acc9" providerId="ADAL" clId="{447EF38D-EAB0-46C7-B922-6848360CAB66}" dt="2024-12-12T12:41:46.762" v="314" actId="20577"/>
        <pc:sldMkLst>
          <pc:docMk/>
          <pc:sldMk cId="4013919761" sldId="257"/>
        </pc:sldMkLst>
        <pc:spChg chg="mod">
          <ac:chgData name="Annette Diender" userId="1a58764c-6998-4d98-a2d0-9fbca477acc9" providerId="ADAL" clId="{447EF38D-EAB0-46C7-B922-6848360CAB66}" dt="2024-12-12T12:41:46.762" v="314" actId="20577"/>
          <ac:spMkLst>
            <pc:docMk/>
            <pc:sldMk cId="4013919761" sldId="257"/>
            <ac:spMk id="2" creationId="{CFFBDA17-32DE-993B-DBC8-AA17A12B575D}"/>
          </ac:spMkLst>
        </pc:spChg>
      </pc:sldChg>
      <pc:sldChg chg="modSp mod ord">
        <pc:chgData name="Annette Diender" userId="1a58764c-6998-4d98-a2d0-9fbca477acc9" providerId="ADAL" clId="{447EF38D-EAB0-46C7-B922-6848360CAB66}" dt="2024-12-12T10:11:39.415" v="239" actId="6549"/>
        <pc:sldMkLst>
          <pc:docMk/>
          <pc:sldMk cId="3181862931" sldId="258"/>
        </pc:sldMkLst>
        <pc:spChg chg="mod">
          <ac:chgData name="Annette Diender" userId="1a58764c-6998-4d98-a2d0-9fbca477acc9" providerId="ADAL" clId="{447EF38D-EAB0-46C7-B922-6848360CAB66}" dt="2024-12-12T10:11:39.415" v="239" actId="6549"/>
          <ac:spMkLst>
            <pc:docMk/>
            <pc:sldMk cId="3181862931" sldId="258"/>
            <ac:spMk id="2" creationId="{952B88C3-1CA4-B1EC-54D2-1DA7DC83CE55}"/>
          </ac:spMkLst>
        </pc:spChg>
      </pc:sldChg>
      <pc:sldChg chg="modSp mod">
        <pc:chgData name="Annette Diender" userId="1a58764c-6998-4d98-a2d0-9fbca477acc9" providerId="ADAL" clId="{447EF38D-EAB0-46C7-B922-6848360CAB66}" dt="2024-12-12T12:41:55.020" v="315" actId="1076"/>
        <pc:sldMkLst>
          <pc:docMk/>
          <pc:sldMk cId="3394005926" sldId="259"/>
        </pc:sldMkLst>
        <pc:spChg chg="mod">
          <ac:chgData name="Annette Diender" userId="1a58764c-6998-4d98-a2d0-9fbca477acc9" providerId="ADAL" clId="{447EF38D-EAB0-46C7-B922-6848360CAB66}" dt="2024-12-12T12:41:55.020" v="315" actId="1076"/>
          <ac:spMkLst>
            <pc:docMk/>
            <pc:sldMk cId="3394005926" sldId="259"/>
            <ac:spMk id="2" creationId="{766530C5-DDAD-2974-6F6F-4355605BA0EA}"/>
          </ac:spMkLst>
        </pc:spChg>
      </pc:sldChg>
      <pc:sldChg chg="modSp mod">
        <pc:chgData name="Annette Diender" userId="1a58764c-6998-4d98-a2d0-9fbca477acc9" providerId="ADAL" clId="{447EF38D-EAB0-46C7-B922-6848360CAB66}" dt="2024-12-13T08:02:34.264" v="2446" actId="6549"/>
        <pc:sldMkLst>
          <pc:docMk/>
          <pc:sldMk cId="908624264" sldId="260"/>
        </pc:sldMkLst>
        <pc:spChg chg="mod">
          <ac:chgData name="Annette Diender" userId="1a58764c-6998-4d98-a2d0-9fbca477acc9" providerId="ADAL" clId="{447EF38D-EAB0-46C7-B922-6848360CAB66}" dt="2024-12-13T08:02:34.264" v="2446" actId="6549"/>
          <ac:spMkLst>
            <pc:docMk/>
            <pc:sldMk cId="908624264" sldId="260"/>
            <ac:spMk id="2" creationId="{9BF050CD-E6C7-D230-4B71-00AA17EF4749}"/>
          </ac:spMkLst>
        </pc:spChg>
      </pc:sldChg>
      <pc:sldChg chg="modSp mod ord">
        <pc:chgData name="Annette Diender" userId="1a58764c-6998-4d98-a2d0-9fbca477acc9" providerId="ADAL" clId="{447EF38D-EAB0-46C7-B922-6848360CAB66}" dt="2024-12-12T12:59:26.414" v="1017"/>
        <pc:sldMkLst>
          <pc:docMk/>
          <pc:sldMk cId="1054914949" sldId="261"/>
        </pc:sldMkLst>
        <pc:spChg chg="mod">
          <ac:chgData name="Annette Diender" userId="1a58764c-6998-4d98-a2d0-9fbca477acc9" providerId="ADAL" clId="{447EF38D-EAB0-46C7-B922-6848360CAB66}" dt="2024-12-12T12:45:06.608" v="586" actId="6549"/>
          <ac:spMkLst>
            <pc:docMk/>
            <pc:sldMk cId="1054914949" sldId="261"/>
            <ac:spMk id="2" creationId="{9662AAA6-C713-65D5-6455-45CE65AC08A1}"/>
          </ac:spMkLst>
        </pc:spChg>
      </pc:sldChg>
      <pc:sldChg chg="modSp mod">
        <pc:chgData name="Annette Diender" userId="1a58764c-6998-4d98-a2d0-9fbca477acc9" providerId="ADAL" clId="{447EF38D-EAB0-46C7-B922-6848360CAB66}" dt="2024-12-12T12:41:59.849" v="316" actId="1076"/>
        <pc:sldMkLst>
          <pc:docMk/>
          <pc:sldMk cId="32617792" sldId="262"/>
        </pc:sldMkLst>
        <pc:spChg chg="mod">
          <ac:chgData name="Annette Diender" userId="1a58764c-6998-4d98-a2d0-9fbca477acc9" providerId="ADAL" clId="{447EF38D-EAB0-46C7-B922-6848360CAB66}" dt="2024-12-12T12:41:59.849" v="316" actId="1076"/>
          <ac:spMkLst>
            <pc:docMk/>
            <pc:sldMk cId="32617792" sldId="262"/>
            <ac:spMk id="2" creationId="{8CD60504-18D9-F157-A445-3A1E47795D17}"/>
          </ac:spMkLst>
        </pc:spChg>
      </pc:sldChg>
      <pc:sldChg chg="modSp mod ord">
        <pc:chgData name="Annette Diender" userId="1a58764c-6998-4d98-a2d0-9fbca477acc9" providerId="ADAL" clId="{447EF38D-EAB0-46C7-B922-6848360CAB66}" dt="2024-12-17T09:41:47.226" v="2504" actId="20577"/>
        <pc:sldMkLst>
          <pc:docMk/>
          <pc:sldMk cId="267692659" sldId="263"/>
        </pc:sldMkLst>
        <pc:spChg chg="mod">
          <ac:chgData name="Annette Diender" userId="1a58764c-6998-4d98-a2d0-9fbca477acc9" providerId="ADAL" clId="{447EF38D-EAB0-46C7-B922-6848360CAB66}" dt="2024-12-17T09:41:47.226" v="2504" actId="20577"/>
          <ac:spMkLst>
            <pc:docMk/>
            <pc:sldMk cId="267692659" sldId="263"/>
            <ac:spMk id="2" creationId="{32E17F44-38D6-7DAC-505A-DC96DDA1BA8C}"/>
          </ac:spMkLst>
        </pc:spChg>
      </pc:sldChg>
      <pc:sldChg chg="modSp mod">
        <pc:chgData name="Annette Diender" userId="1a58764c-6998-4d98-a2d0-9fbca477acc9" providerId="ADAL" clId="{447EF38D-EAB0-46C7-B922-6848360CAB66}" dt="2024-12-12T12:49:02.650" v="804" actId="6549"/>
        <pc:sldMkLst>
          <pc:docMk/>
          <pc:sldMk cId="2539336147" sldId="264"/>
        </pc:sldMkLst>
        <pc:spChg chg="mod">
          <ac:chgData name="Annette Diender" userId="1a58764c-6998-4d98-a2d0-9fbca477acc9" providerId="ADAL" clId="{447EF38D-EAB0-46C7-B922-6848360CAB66}" dt="2024-12-12T12:49:02.650" v="804" actId="6549"/>
          <ac:spMkLst>
            <pc:docMk/>
            <pc:sldMk cId="2539336147" sldId="264"/>
            <ac:spMk id="2" creationId="{364F887C-D485-9980-0300-4B727BB026BD}"/>
          </ac:spMkLst>
        </pc:spChg>
      </pc:sldChg>
      <pc:sldChg chg="modSp mod">
        <pc:chgData name="Annette Diender" userId="1a58764c-6998-4d98-a2d0-9fbca477acc9" providerId="ADAL" clId="{447EF38D-EAB0-46C7-B922-6848360CAB66}" dt="2024-12-12T15:00:34.194" v="1935" actId="20577"/>
        <pc:sldMkLst>
          <pc:docMk/>
          <pc:sldMk cId="3589406084" sldId="265"/>
        </pc:sldMkLst>
        <pc:spChg chg="mod">
          <ac:chgData name="Annette Diender" userId="1a58764c-6998-4d98-a2d0-9fbca477acc9" providerId="ADAL" clId="{447EF38D-EAB0-46C7-B922-6848360CAB66}" dt="2024-12-12T15:00:34.194" v="1935" actId="20577"/>
          <ac:spMkLst>
            <pc:docMk/>
            <pc:sldMk cId="3589406084" sldId="265"/>
            <ac:spMk id="2" creationId="{7F39B239-FC0F-64EA-196D-10044719AA9B}"/>
          </ac:spMkLst>
        </pc:spChg>
      </pc:sldChg>
      <pc:sldChg chg="modSp mod">
        <pc:chgData name="Annette Diender" userId="1a58764c-6998-4d98-a2d0-9fbca477acc9" providerId="ADAL" clId="{447EF38D-EAB0-46C7-B922-6848360CAB66}" dt="2024-12-12T15:00:46.374" v="1936" actId="6549"/>
        <pc:sldMkLst>
          <pc:docMk/>
          <pc:sldMk cId="1364488825" sldId="266"/>
        </pc:sldMkLst>
        <pc:spChg chg="mod">
          <ac:chgData name="Annette Diender" userId="1a58764c-6998-4d98-a2d0-9fbca477acc9" providerId="ADAL" clId="{447EF38D-EAB0-46C7-B922-6848360CAB66}" dt="2024-12-12T15:00:46.374" v="1936" actId="6549"/>
          <ac:spMkLst>
            <pc:docMk/>
            <pc:sldMk cId="1364488825" sldId="266"/>
            <ac:spMk id="2" creationId="{47693E48-14AF-DFF6-DE3A-784DDD97AC6C}"/>
          </ac:spMkLst>
        </pc:spChg>
      </pc:sldChg>
      <pc:sldChg chg="modSp mod">
        <pc:chgData name="Annette Diender" userId="1a58764c-6998-4d98-a2d0-9fbca477acc9" providerId="ADAL" clId="{447EF38D-EAB0-46C7-B922-6848360CAB66}" dt="2024-12-12T14:34:53.161" v="1603" actId="20577"/>
        <pc:sldMkLst>
          <pc:docMk/>
          <pc:sldMk cId="2909527467" sldId="267"/>
        </pc:sldMkLst>
        <pc:spChg chg="mod">
          <ac:chgData name="Annette Diender" userId="1a58764c-6998-4d98-a2d0-9fbca477acc9" providerId="ADAL" clId="{447EF38D-EAB0-46C7-B922-6848360CAB66}" dt="2024-12-12T14:34:53.161" v="1603" actId="20577"/>
          <ac:spMkLst>
            <pc:docMk/>
            <pc:sldMk cId="2909527467" sldId="267"/>
            <ac:spMk id="2" creationId="{732537AA-C0BF-6A74-EDE4-CC06F6F2412E}"/>
          </ac:spMkLst>
        </pc:spChg>
      </pc:sldChg>
      <pc:sldChg chg="modSp mod">
        <pc:chgData name="Annette Diender" userId="1a58764c-6998-4d98-a2d0-9fbca477acc9" providerId="ADAL" clId="{447EF38D-EAB0-46C7-B922-6848360CAB66}" dt="2024-12-12T15:01:02.976" v="1937" actId="6549"/>
        <pc:sldMkLst>
          <pc:docMk/>
          <pc:sldMk cId="4227265963" sldId="268"/>
        </pc:sldMkLst>
        <pc:spChg chg="mod">
          <ac:chgData name="Annette Diender" userId="1a58764c-6998-4d98-a2d0-9fbca477acc9" providerId="ADAL" clId="{447EF38D-EAB0-46C7-B922-6848360CAB66}" dt="2024-12-12T15:01:02.976" v="1937" actId="6549"/>
          <ac:spMkLst>
            <pc:docMk/>
            <pc:sldMk cId="4227265963" sldId="268"/>
            <ac:spMk id="2" creationId="{3C6E5EAE-39C4-1D52-4AD4-09927BBE2A0F}"/>
          </ac:spMkLst>
        </pc:spChg>
      </pc:sldChg>
      <pc:sldChg chg="modSp mod">
        <pc:chgData name="Annette Diender" userId="1a58764c-6998-4d98-a2d0-9fbca477acc9" providerId="ADAL" clId="{447EF38D-EAB0-46C7-B922-6848360CAB66}" dt="2024-12-13T08:03:47.965" v="2481" actId="20577"/>
        <pc:sldMkLst>
          <pc:docMk/>
          <pc:sldMk cId="1227340707" sldId="269"/>
        </pc:sldMkLst>
        <pc:spChg chg="mod">
          <ac:chgData name="Annette Diender" userId="1a58764c-6998-4d98-a2d0-9fbca477acc9" providerId="ADAL" clId="{447EF38D-EAB0-46C7-B922-6848360CAB66}" dt="2024-12-13T08:03:47.965" v="2481" actId="20577"/>
          <ac:spMkLst>
            <pc:docMk/>
            <pc:sldMk cId="1227340707" sldId="269"/>
            <ac:spMk id="2" creationId="{CAFC2A45-2FFA-C065-EF7D-EF12F8EAD4D1}"/>
          </ac:spMkLst>
        </pc:spChg>
      </pc:sldChg>
      <pc:sldChg chg="modSp mod">
        <pc:chgData name="Annette Diender" userId="1a58764c-6998-4d98-a2d0-9fbca477acc9" providerId="ADAL" clId="{447EF38D-EAB0-46C7-B922-6848360CAB66}" dt="2024-12-12T14:36:56.996" v="1917" actId="20577"/>
        <pc:sldMkLst>
          <pc:docMk/>
          <pc:sldMk cId="1444142085" sldId="270"/>
        </pc:sldMkLst>
        <pc:spChg chg="mod">
          <ac:chgData name="Annette Diender" userId="1a58764c-6998-4d98-a2d0-9fbca477acc9" providerId="ADAL" clId="{447EF38D-EAB0-46C7-B922-6848360CAB66}" dt="2024-12-12T14:36:56.996" v="1917" actId="20577"/>
          <ac:spMkLst>
            <pc:docMk/>
            <pc:sldMk cId="1444142085" sldId="270"/>
            <ac:spMk id="2" creationId="{95BAD8E8-865D-E999-26F2-8EB5158CBBC5}"/>
          </ac:spMkLst>
        </pc:spChg>
      </pc:sldChg>
      <pc:sldChg chg="modSp mod">
        <pc:chgData name="Annette Diender" userId="1a58764c-6998-4d98-a2d0-9fbca477acc9" providerId="ADAL" clId="{447EF38D-EAB0-46C7-B922-6848360CAB66}" dt="2024-12-12T15:09:09.469" v="2439" actId="20577"/>
        <pc:sldMkLst>
          <pc:docMk/>
          <pc:sldMk cId="2898463196" sldId="271"/>
        </pc:sldMkLst>
        <pc:spChg chg="mod">
          <ac:chgData name="Annette Diender" userId="1a58764c-6998-4d98-a2d0-9fbca477acc9" providerId="ADAL" clId="{447EF38D-EAB0-46C7-B922-6848360CAB66}" dt="2024-12-12T15:09:09.469" v="2439" actId="20577"/>
          <ac:spMkLst>
            <pc:docMk/>
            <pc:sldMk cId="2898463196" sldId="271"/>
            <ac:spMk id="2" creationId="{BE37763B-F41F-8556-C20D-DA62997508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4FA60-0C2B-E3A7-8E63-747A46ED4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6E5710-C7CC-7412-A334-A04E63F1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5E8107-9A3F-F543-3B7A-B39C321F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F0511-1624-F0BE-22C5-47341C33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7E369-3024-6E54-846F-8BE229F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4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33F45-D2EF-D68D-1E22-2EAF2262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B224F-9C1C-7041-D9B4-7162EE24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8F29D-CA8F-A338-BE33-9F6AF6D6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47C434-6F0F-E77F-CCF5-D542B01C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9CE43-2A3C-FFF6-DF3B-868B6AAD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48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D0D745-1335-C0E9-84DD-721EE8961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D37297-410D-29D2-509E-0561E5B72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6AD98E-0985-3570-DD76-7A6ABC0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CAA42-8998-0053-3E8B-93A5D61F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8BE7F8-5C24-D450-DB24-901F7108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D6A27-B513-71CC-1204-3A456060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27C2FA-F0B5-BE4A-8413-339DE4DB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C197C-A812-A1AA-0877-7A8074F8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56F632-5830-1D3A-5CED-080A1330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F3B43-83A4-F0F0-194A-51EA228D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01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4D854-BE61-8934-0074-4D1B823D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775D9E-7029-BBD1-7EAD-9E07BD795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94B4AF-B588-D601-11CF-4B58AE55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B7381A-8806-7FC8-60A5-1077BEDE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6D872-0021-348A-7E69-0D2642A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454A3-D555-02B2-E8AD-FF90B715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FD84F-732E-6928-BEB0-428E6052D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228775-8B19-9026-F955-57E185577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40030-DC69-26DD-ED83-09A5A2F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D9A2AE-3D85-BD78-3743-60D40234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FDB99E-C7CF-921F-F051-E3A85489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1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4A37A-C52A-421B-1944-9E7A47DE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2B7A26-D73F-5562-B083-25D8B26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1F36E6-82D8-51CA-0985-9CF5C8EE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3F231E-6646-FE19-FF8B-27567FC6D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EF10E1-93D7-A5B1-EF1E-95D381D4D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0EF3C1-CF73-9B5F-3129-CBC616F0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1862B8-F5CF-4FA4-FF0F-6073CA85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18D985-7D7E-489D-C426-0CEE7CED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8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18CF-BD33-D6B7-DE87-DB851719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0C33961-1109-12C5-C1CB-0D65033A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BC96D9-3E37-E519-33F7-4A640CA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3A57EB-ECCD-4B21-25AD-2E3F034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4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9E1AFB-C797-B616-6923-7205B37C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56638C-F71D-E081-4A97-8D5F2499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FE793C-2D29-EC87-B602-E02FBB1C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4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72694-B283-809F-9278-C6F9DE06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83FA-28D8-91CB-A52E-CEEB9BB3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5D7FEE-1AB8-4247-9108-290FA9E10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8F4EDA-C045-559D-FD11-8381BAAB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86E4CB-711B-84F8-436B-0F393970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BA989-6E7D-C884-F3CE-D780628F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80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0472A-93B8-FB71-D57F-CD18C7DB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21BED2-EE69-B429-98EE-A93201290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F605CA-7B5E-9FAF-782B-B5C4ACFFA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5FBE3A-C7C8-1001-3C4D-B40D7B94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72CD79-0CAE-7952-4083-EFB4B1A3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1F5A8D-78C8-2647-C004-85DD589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3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7B6601-65CD-5175-8520-1D952472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9A91F3-181F-DDFD-251E-809D87C0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76D619-629C-8F3F-55B4-54782A2E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86330-35D1-42DC-8838-0EFFA1DE6365}" type="datetimeFigureOut">
              <a:rPr lang="nl-NL" smtClean="0"/>
              <a:t>17-12-2024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117B5-E7BF-30B0-383D-CAAFF6628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DB7D09-ABD7-2D70-53E2-3C6751441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7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3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11.xml"/><Relationship Id="rId15" Type="http://schemas.openxmlformats.org/officeDocument/2006/relationships/slide" Target="slide9.xml"/><Relationship Id="rId10" Type="http://schemas.openxmlformats.org/officeDocument/2006/relationships/slide" Target="slide16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  <a:extLst>
              <a:ext uri="{FF2B5EF4-FFF2-40B4-BE49-F238E27FC236}">
                <a16:creationId xmlns:a16="http://schemas.microsoft.com/office/drawing/2014/main" id="{FA1D2E47-E503-509F-8937-6217BDA9B918}"/>
              </a:ext>
            </a:extLst>
          </p:cNvPr>
          <p:cNvSpPr/>
          <p:nvPr/>
        </p:nvSpPr>
        <p:spPr>
          <a:xfrm>
            <a:off x="972001" y="1855963"/>
            <a:ext cx="1187669" cy="8303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hlinkClick r:id="rId3" action="ppaction://hlinksldjump"/>
            <a:extLst>
              <a:ext uri="{FF2B5EF4-FFF2-40B4-BE49-F238E27FC236}">
                <a16:creationId xmlns:a16="http://schemas.microsoft.com/office/drawing/2014/main" id="{6B0F014E-2329-CAEC-1FDC-71C89F2D9340}"/>
              </a:ext>
            </a:extLst>
          </p:cNvPr>
          <p:cNvSpPr/>
          <p:nvPr/>
        </p:nvSpPr>
        <p:spPr>
          <a:xfrm>
            <a:off x="2916416" y="1855963"/>
            <a:ext cx="1187669" cy="83031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hlinkClick r:id="rId4" action="ppaction://hlinksldjump"/>
            <a:extLst>
              <a:ext uri="{FF2B5EF4-FFF2-40B4-BE49-F238E27FC236}">
                <a16:creationId xmlns:a16="http://schemas.microsoft.com/office/drawing/2014/main" id="{4506E4A5-A172-C1E5-F217-511EA8C40FA2}"/>
              </a:ext>
            </a:extLst>
          </p:cNvPr>
          <p:cNvSpPr/>
          <p:nvPr/>
        </p:nvSpPr>
        <p:spPr>
          <a:xfrm>
            <a:off x="4860831" y="1811394"/>
            <a:ext cx="1187669" cy="83031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8470968-582E-4177-4C72-4E28A7B48152}"/>
              </a:ext>
            </a:extLst>
          </p:cNvPr>
          <p:cNvSpPr txBox="1"/>
          <p:nvPr/>
        </p:nvSpPr>
        <p:spPr>
          <a:xfrm>
            <a:off x="-220717" y="160150"/>
            <a:ext cx="11992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latin typeface="Abadi" panose="020B0604020104020204" pitchFamily="34" charset="0"/>
              </a:rPr>
              <a:t>De grabbelton ‘Ontwerp, Productie </a:t>
            </a:r>
            <a:r>
              <a:rPr lang="nl-NL" sz="4800" b="1">
                <a:latin typeface="Abadi" panose="020B0604020104020204" pitchFamily="34" charset="0"/>
              </a:rPr>
              <a:t>&amp; Wereldhandel’</a:t>
            </a:r>
            <a:endParaRPr lang="nl-NL" b="1" dirty="0">
              <a:latin typeface="Abadi" panose="020B0604020104020204" pitchFamily="34" charset="0"/>
            </a:endParaRPr>
          </a:p>
        </p:txBody>
      </p:sp>
      <p:sp>
        <p:nvSpPr>
          <p:cNvPr id="10" name="Rechthoek 9">
            <a:hlinkClick r:id="rId5" action="ppaction://hlinksldjump"/>
            <a:extLst>
              <a:ext uri="{FF2B5EF4-FFF2-40B4-BE49-F238E27FC236}">
                <a16:creationId xmlns:a16="http://schemas.microsoft.com/office/drawing/2014/main" id="{1D86AC73-CB0C-D663-AFF2-685A962602AB}"/>
              </a:ext>
            </a:extLst>
          </p:cNvPr>
          <p:cNvSpPr/>
          <p:nvPr/>
        </p:nvSpPr>
        <p:spPr>
          <a:xfrm>
            <a:off x="2916416" y="3093521"/>
            <a:ext cx="1187669" cy="8303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hlinkClick r:id="rId6" action="ppaction://hlinksldjump"/>
            <a:extLst>
              <a:ext uri="{FF2B5EF4-FFF2-40B4-BE49-F238E27FC236}">
                <a16:creationId xmlns:a16="http://schemas.microsoft.com/office/drawing/2014/main" id="{2B4130A0-FD8E-0236-FC0C-D7F0866FDD12}"/>
              </a:ext>
            </a:extLst>
          </p:cNvPr>
          <p:cNvSpPr/>
          <p:nvPr/>
        </p:nvSpPr>
        <p:spPr>
          <a:xfrm>
            <a:off x="934804" y="3078643"/>
            <a:ext cx="1187669" cy="830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hlinkClick r:id="rId7" action="ppaction://hlinksldjump"/>
            <a:extLst>
              <a:ext uri="{FF2B5EF4-FFF2-40B4-BE49-F238E27FC236}">
                <a16:creationId xmlns:a16="http://schemas.microsoft.com/office/drawing/2014/main" id="{04E435C0-A83D-BA41-9EB4-1998789107AF}"/>
              </a:ext>
            </a:extLst>
          </p:cNvPr>
          <p:cNvSpPr/>
          <p:nvPr/>
        </p:nvSpPr>
        <p:spPr>
          <a:xfrm>
            <a:off x="8749661" y="1727586"/>
            <a:ext cx="1187669" cy="830317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hlinkClick r:id="rId8" action="ppaction://hlinksldjump"/>
            <a:extLst>
              <a:ext uri="{FF2B5EF4-FFF2-40B4-BE49-F238E27FC236}">
                <a16:creationId xmlns:a16="http://schemas.microsoft.com/office/drawing/2014/main" id="{AD10F61F-4920-0398-FC8C-A805A1C073D5}"/>
              </a:ext>
            </a:extLst>
          </p:cNvPr>
          <p:cNvSpPr/>
          <p:nvPr/>
        </p:nvSpPr>
        <p:spPr>
          <a:xfrm>
            <a:off x="6805246" y="1811393"/>
            <a:ext cx="1187669" cy="8303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Click r:id="rId9" action="ppaction://hlinksldjump"/>
            <a:extLst>
              <a:ext uri="{FF2B5EF4-FFF2-40B4-BE49-F238E27FC236}">
                <a16:creationId xmlns:a16="http://schemas.microsoft.com/office/drawing/2014/main" id="{55591B9F-9DDE-BD94-C58D-D120846096F6}"/>
              </a:ext>
            </a:extLst>
          </p:cNvPr>
          <p:cNvSpPr/>
          <p:nvPr/>
        </p:nvSpPr>
        <p:spPr>
          <a:xfrm>
            <a:off x="4860830" y="3135900"/>
            <a:ext cx="1187669" cy="83031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hlinkClick r:id="rId10" action="ppaction://hlinksldjump"/>
            <a:extLst>
              <a:ext uri="{FF2B5EF4-FFF2-40B4-BE49-F238E27FC236}">
                <a16:creationId xmlns:a16="http://schemas.microsoft.com/office/drawing/2014/main" id="{F93EB93D-D577-6755-38A2-79FEDDE5B15D}"/>
              </a:ext>
            </a:extLst>
          </p:cNvPr>
          <p:cNvSpPr/>
          <p:nvPr/>
        </p:nvSpPr>
        <p:spPr>
          <a:xfrm>
            <a:off x="8749661" y="4558822"/>
            <a:ext cx="1187669" cy="83031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Click r:id="rId11" action="ppaction://hlinksldjump"/>
            <a:extLst>
              <a:ext uri="{FF2B5EF4-FFF2-40B4-BE49-F238E27FC236}">
                <a16:creationId xmlns:a16="http://schemas.microsoft.com/office/drawing/2014/main" id="{15E6B903-341F-29CB-6625-E71389AFE01F}"/>
              </a:ext>
            </a:extLst>
          </p:cNvPr>
          <p:cNvSpPr/>
          <p:nvPr/>
        </p:nvSpPr>
        <p:spPr>
          <a:xfrm>
            <a:off x="972000" y="4559714"/>
            <a:ext cx="1187669" cy="83031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Click r:id="rId12" action="ppaction://hlinksldjump"/>
            <a:extLst>
              <a:ext uri="{FF2B5EF4-FFF2-40B4-BE49-F238E27FC236}">
                <a16:creationId xmlns:a16="http://schemas.microsoft.com/office/drawing/2014/main" id="{29323E27-4E92-D9BE-D78C-E48D67087D4A}"/>
              </a:ext>
            </a:extLst>
          </p:cNvPr>
          <p:cNvSpPr/>
          <p:nvPr/>
        </p:nvSpPr>
        <p:spPr>
          <a:xfrm>
            <a:off x="4860829" y="4558824"/>
            <a:ext cx="1187669" cy="8303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Click r:id="rId13" action="ppaction://hlinksldjump"/>
            <a:extLst>
              <a:ext uri="{FF2B5EF4-FFF2-40B4-BE49-F238E27FC236}">
                <a16:creationId xmlns:a16="http://schemas.microsoft.com/office/drawing/2014/main" id="{C67F7F03-70E3-E144-32D0-5D26A13349CF}"/>
              </a:ext>
            </a:extLst>
          </p:cNvPr>
          <p:cNvSpPr/>
          <p:nvPr/>
        </p:nvSpPr>
        <p:spPr>
          <a:xfrm>
            <a:off x="2916413" y="4558822"/>
            <a:ext cx="1187669" cy="830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Click r:id="rId14" action="ppaction://hlinksldjump"/>
            <a:extLst>
              <a:ext uri="{FF2B5EF4-FFF2-40B4-BE49-F238E27FC236}">
                <a16:creationId xmlns:a16="http://schemas.microsoft.com/office/drawing/2014/main" id="{C69269E2-8C2F-B858-E262-D0BC8A54179A}"/>
              </a:ext>
            </a:extLst>
          </p:cNvPr>
          <p:cNvSpPr/>
          <p:nvPr/>
        </p:nvSpPr>
        <p:spPr>
          <a:xfrm>
            <a:off x="6805242" y="4558823"/>
            <a:ext cx="1187669" cy="83031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Click r:id="rId15" action="ppaction://hlinksldjump"/>
            <a:extLst>
              <a:ext uri="{FF2B5EF4-FFF2-40B4-BE49-F238E27FC236}">
                <a16:creationId xmlns:a16="http://schemas.microsoft.com/office/drawing/2014/main" id="{5CAD10EA-E1E1-0F6D-DA9E-1E5CD6AE7500}"/>
              </a:ext>
            </a:extLst>
          </p:cNvPr>
          <p:cNvSpPr/>
          <p:nvPr/>
        </p:nvSpPr>
        <p:spPr>
          <a:xfrm>
            <a:off x="6805246" y="3231043"/>
            <a:ext cx="1187669" cy="83031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Click r:id="rId16" action="ppaction://hlinksldjump"/>
            <a:extLst>
              <a:ext uri="{FF2B5EF4-FFF2-40B4-BE49-F238E27FC236}">
                <a16:creationId xmlns:a16="http://schemas.microsoft.com/office/drawing/2014/main" id="{2AC3F26A-DDCE-C05E-2F79-4A11BC1D7096}"/>
              </a:ext>
            </a:extLst>
          </p:cNvPr>
          <p:cNvSpPr/>
          <p:nvPr/>
        </p:nvSpPr>
        <p:spPr>
          <a:xfrm>
            <a:off x="8749661" y="3231043"/>
            <a:ext cx="1187669" cy="83031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2F4AD8E-3936-8651-3AD7-10AD6D38D56E}"/>
              </a:ext>
            </a:extLst>
          </p:cNvPr>
          <p:cNvSpPr txBox="1"/>
          <p:nvPr/>
        </p:nvSpPr>
        <p:spPr>
          <a:xfrm>
            <a:off x="869422" y="5883327"/>
            <a:ext cx="103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Klik op een kleur en beantwoord de vraag in </a:t>
            </a:r>
            <a:r>
              <a:rPr lang="nl-NL"/>
              <a:t>maximaal 30 </a:t>
            </a:r>
            <a:r>
              <a:rPr lang="nl-NL" dirty="0"/>
              <a:t>seconden.</a:t>
            </a:r>
          </a:p>
        </p:txBody>
      </p:sp>
    </p:spTree>
    <p:extLst>
      <p:ext uri="{BB962C8B-B14F-4D97-AF65-F5344CB8AC3E}">
        <p14:creationId xmlns:p14="http://schemas.microsoft.com/office/powerpoint/2010/main" val="42608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BA77C-1DFD-D5F3-90C9-09E4315AF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3E48-14AF-DFF6-DE3A-784DDD97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 is slecht voor de planeet. Kan jij een voorbeeld geven van iets dat van plastic is, maar ook van hout of papier kan worden gemaakt?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921A45C0-0B8D-ACBE-5B46-0777F385EB9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763DB3A-F782-B284-8C2A-A7D26D8A2F5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0073D162-F5A2-1F28-2FAE-421A8979052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1247AB5-904C-293D-71C1-8398673B6AB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F6718A2-CC44-60C9-584C-54828B4DD50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EA0EDE82-C6F5-11A7-80A5-5737C6ED981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07C1F0B-7FF1-C947-2F7E-29AD534D1EE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3644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F5EB6-7BA4-F2A3-5A58-56BF8E455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7F44-38D6-7DAC-505A-DC96DDA1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er bij jullie thuis iets kapot is, repareren jullie het dan of kopen jullie het nieuw? Heb je een voorbeeld?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1686336-B0FF-6FCE-DDF7-28242884CF2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2A256C71-A8E6-70F7-C391-BD1BE6085F8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E9E14307-8CB8-C8EC-64CF-AF104AC15B5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D9562A67-C55D-43F6-EF73-284B132C6E7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1233934-FAB1-0BD5-0AE1-6A751222251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E1DD75C5-47E6-1C84-09C8-17C1CF549D3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0DFD6D4-980B-4127-3495-BE4D239DE50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676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99F8A-190B-0D74-1C29-393DF880D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537AA-C0BF-6A74-EDE4-CC06F6F24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per vliegtuig is sneller, maar ook vervuilender dan per boot. Wil jij langer op je pakje wachten als het met de boot komt?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565B8A3-BAF3-4922-6705-D2494739C5B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F0A0496E-7743-802F-E843-6FE1F4DD87E5}"/>
              </a:ext>
            </a:extLst>
          </p:cNvPr>
          <p:cNvSpPr/>
          <p:nvPr/>
        </p:nvSpPr>
        <p:spPr>
          <a:xfrm>
            <a:off x="564242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1FD62EF8-BCEE-41AE-5279-C01648CB2CB6}"/>
              </a:ext>
            </a:extLst>
          </p:cNvPr>
          <p:cNvSpPr/>
          <p:nvPr/>
        </p:nvSpPr>
        <p:spPr>
          <a:xfrm>
            <a:off x="564242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1C97CCB-CB47-9080-27AA-0B2A03539D10}"/>
              </a:ext>
            </a:extLst>
          </p:cNvPr>
          <p:cNvSpPr/>
          <p:nvPr/>
        </p:nvSpPr>
        <p:spPr>
          <a:xfrm>
            <a:off x="564242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A79F362-314E-142A-C069-950079F42FD1}"/>
              </a:ext>
            </a:extLst>
          </p:cNvPr>
          <p:cNvSpPr/>
          <p:nvPr/>
        </p:nvSpPr>
        <p:spPr>
          <a:xfrm>
            <a:off x="564242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EF86DB3-4DA8-F9F6-F1FD-A6FB1C0FB6BB}"/>
              </a:ext>
            </a:extLst>
          </p:cNvPr>
          <p:cNvSpPr/>
          <p:nvPr/>
        </p:nvSpPr>
        <p:spPr>
          <a:xfrm>
            <a:off x="564242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BDECA1E-DD2F-B0F0-9465-F9028DFCA985}"/>
              </a:ext>
            </a:extLst>
          </p:cNvPr>
          <p:cNvSpPr/>
          <p:nvPr/>
        </p:nvSpPr>
        <p:spPr>
          <a:xfrm>
            <a:off x="564242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9095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36B3-7E18-1863-4BB4-3A350395A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E5EAE-39C4-1D52-4AD4-09927BBE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jij een 3D-printer had, wat zou je dan maken?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7679467-4459-885F-FE5B-9E92946B7853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EA11F50C-2312-BEFA-E449-61364D3E653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6C008B1-E4F0-1185-6DFB-CD14FD48C45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8EFD54E-6CEC-D84F-5272-7A4D51892B8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9ECF2AE-9C0F-8F44-2522-0F3DD662F78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43CD26A-A869-8063-8503-4DE482D84CE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7E241390-4BF5-1529-71F0-AD50C406E2A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227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98365-7BB4-DA75-C52C-222AA952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C2A45-2FFA-C065-EF7D-EF12F8EA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spullen hebben jullie in huis die je eigenlijk niet nodig hebt?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C74DC682-208B-78DB-56AE-89DF1D51C58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B4BC981-F5E9-F6B3-D74B-B1FBBFEB6D9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497CA45-2628-1F7C-ED1F-AAD0C97D93C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BD2C669-1831-E86F-E71A-FA8490D133C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E5040A45-E048-7BED-F890-6A1492681BD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DB1C81C-7EA5-41A6-794D-E07ED0F1E35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E543526-4B83-DBC8-1C06-8D1E9136C2B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2273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C8097-0171-A9D6-2779-5C5222047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AD8E8-865D-E999-26F2-8EB5158C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jij weet dat iets gemaakt is met kinderarbeid in een ver land, zou je het dan kopen?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A902FC70-A3C3-2166-301F-17F4CF50F0A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CDF3133-BB9F-1374-09BC-6C851B3D76C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E36C28A1-96A8-B3A0-5599-C051BA70BCC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8A2C069-BAEE-3323-D944-278DAAF73CB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948AC40-0A0A-A813-8A71-07AAECCD816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00E849C-0903-D103-131E-C2B2EC5A161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E686D3C-15E9-3368-61A0-B6223BA7E22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444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98642-C643-9E5C-9BD0-5AF138CAE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7763B-F41F-8556-C20D-DA629975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Koop of verkoop jij wel eens spullen op de rommelmarkt of op Marktplaats? Wat vind je daarvan?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74A50AE7-EEA7-5F10-3FEB-63CB2B169B8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8B0F983-A3FB-5ACB-6103-D8F00B38AD0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186D3CD-E8A3-24D0-123F-D710454D105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6178537-43B9-237A-17C6-380F9C5EFC4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3A77900-8BC6-2BCB-8EC4-E1951D5CB23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888885F-5548-E3E6-D496-5E839AEC28A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8B88ADA4-2D15-50B3-437F-1195B51D1DF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8984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BDA17-32DE-993B-DBC8-AA17A12B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025" y="1290035"/>
            <a:ext cx="9861331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Nederland dragen mensen een kledingstuk gemiddeld maar 7 keer. Hoe vaak draag jij jouw kledingstukken?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BB01CBB-511D-0312-26FB-CDA2035D6D8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70F8771-8022-F3F9-5DEB-DF08AE410012}"/>
              </a:ext>
            </a:extLst>
          </p:cNvPr>
          <p:cNvSpPr/>
          <p:nvPr/>
        </p:nvSpPr>
        <p:spPr>
          <a:xfrm>
            <a:off x="659523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90D962D1-AD8F-0CEB-6140-8A3A8622ED74}"/>
              </a:ext>
            </a:extLst>
          </p:cNvPr>
          <p:cNvSpPr/>
          <p:nvPr/>
        </p:nvSpPr>
        <p:spPr>
          <a:xfrm>
            <a:off x="659523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87856EB-ED56-FD97-B589-1D40D4425838}"/>
              </a:ext>
            </a:extLst>
          </p:cNvPr>
          <p:cNvSpPr/>
          <p:nvPr/>
        </p:nvSpPr>
        <p:spPr>
          <a:xfrm>
            <a:off x="659523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5998EE7-1840-3E5C-347B-AE343C3835AE}"/>
              </a:ext>
            </a:extLst>
          </p:cNvPr>
          <p:cNvSpPr/>
          <p:nvPr/>
        </p:nvSpPr>
        <p:spPr>
          <a:xfrm>
            <a:off x="659523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7D7E03-DD48-4679-016F-CDCEC2F2ACFE}"/>
              </a:ext>
            </a:extLst>
          </p:cNvPr>
          <p:cNvSpPr/>
          <p:nvPr/>
        </p:nvSpPr>
        <p:spPr>
          <a:xfrm>
            <a:off x="659523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725CB00-51A6-3162-CD4E-F25A81BACBD1}"/>
              </a:ext>
            </a:extLst>
          </p:cNvPr>
          <p:cNvSpPr/>
          <p:nvPr/>
        </p:nvSpPr>
        <p:spPr>
          <a:xfrm>
            <a:off x="659523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01391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5605F-C262-B28D-82C1-71025AEAE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530C5-DDAD-2974-6F6F-4355605B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345" y="1216463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jij wel eens in de Rotterdamse haven geweest? Hoe vond je dat?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D8B31A2F-11E1-6859-8586-EB717A42DA2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21703EDE-64CA-758A-9B1C-993EBF76540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221B47B7-BBB8-AB93-9F72-8136E92E61A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77BAF9BE-F4DA-B8D5-6167-18791449EF0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69A0562-6B48-3CFB-BBFE-2E8111592AB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184CF9C-F029-D7B6-26FA-BAA352D72C7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82E0C584-3219-3245-EB47-9BE124CD530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3940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E2929-8814-2F8D-26D5-93324A64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60504-18D9-F157-A445-3A1E4779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282" y="1048297"/>
            <a:ext cx="10515600" cy="1757965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Bestel jij wel eens spullen uit China?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CCB0E04-F9D4-FD56-18DD-DC914628B87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2B02CACD-DCF6-0392-66BF-42762116839C}"/>
              </a:ext>
            </a:extLst>
          </p:cNvPr>
          <p:cNvSpPr/>
          <p:nvPr/>
        </p:nvSpPr>
        <p:spPr>
          <a:xfrm>
            <a:off x="753428" y="3595194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80F88D3-B6E7-EA63-5C6D-EF6A47FECC29}"/>
              </a:ext>
            </a:extLst>
          </p:cNvPr>
          <p:cNvSpPr/>
          <p:nvPr/>
        </p:nvSpPr>
        <p:spPr>
          <a:xfrm>
            <a:off x="753428" y="3595194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3A020BC3-6AAD-60DA-E824-A533B3060590}"/>
              </a:ext>
            </a:extLst>
          </p:cNvPr>
          <p:cNvSpPr/>
          <p:nvPr/>
        </p:nvSpPr>
        <p:spPr>
          <a:xfrm>
            <a:off x="753428" y="3595194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07005D8-D82B-C748-3997-EF38FAC4D721}"/>
              </a:ext>
            </a:extLst>
          </p:cNvPr>
          <p:cNvSpPr/>
          <p:nvPr/>
        </p:nvSpPr>
        <p:spPr>
          <a:xfrm>
            <a:off x="753428" y="3595194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E4B5D15E-1EBC-56AA-F8AC-78AF65C68E9B}"/>
              </a:ext>
            </a:extLst>
          </p:cNvPr>
          <p:cNvSpPr/>
          <p:nvPr/>
        </p:nvSpPr>
        <p:spPr>
          <a:xfrm>
            <a:off x="753428" y="3595194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2CFE29E-5D86-C821-75F6-AAE3B9B2A48E}"/>
              </a:ext>
            </a:extLst>
          </p:cNvPr>
          <p:cNvSpPr/>
          <p:nvPr/>
        </p:nvSpPr>
        <p:spPr>
          <a:xfrm>
            <a:off x="753428" y="3595194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26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589B7-9DD1-1D33-9B93-143AA5EF6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B88C3-1CA4-B1EC-54D2-1DA7DC83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381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jij zelf je schoenen zou ontwerpen, hoe zouden ze er dan uitzien?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0B8F33F5-097B-A95E-8AA8-4BB9AFB2D68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6DE21A50-543C-D864-F724-907E7CD6F85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0D7FB2B5-7316-A546-E252-A085EC33038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4D00384-E354-0A07-F92B-B785E44CFB4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69FE09A-2BB8-568B-DCDA-303B171C73C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76EBA64-78A9-D444-B9E3-B8FFA7E90BD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631C0A6-5E5A-B218-EE39-12B30A83050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1818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7AD5C-9F85-9187-1170-8202D65B4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050CD-E6C7-D230-4B71-00AA17EF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 jij het belangrijk om te weten waar de kleding die jij draagt gemaakt is?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A4477B3-7AF6-DCCE-E0D7-41E681FA2211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F1B1FEF-B2B0-A934-9117-743A2F8843D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1B865E5-17CF-211C-6275-317C0CF26B3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7B3E8974-CD44-879F-7570-BE95B31D489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6413C1A-9CF6-6128-3F30-5FE6738D7B8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DB80B2E-70E5-F136-1D97-A976CEE0D59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A2004FA-8FE8-C845-F9B3-881DE79FAC6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9086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15AF0-1E30-3DA6-791A-28FFB168B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2AAA6-C713-65D5-6455-45CE65AC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 jij het belangrijk dat je pakketjes binnen één dag bezorgd worden?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5786652-378F-ED5F-D1C2-F76DCBBA3AE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F4C0A14C-DB87-71E3-4800-130735CCD62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658CC1E-C2C2-761B-C02E-44E95EA26CD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2CA105E-478D-93F9-81B1-59304BBE4FD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EB42D2CD-1E6E-88A0-498F-6DD044671B1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361435D-CEF6-5B2A-5D0C-8BEF5F9A31E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5510CAC-BB81-34FC-F982-EDC9FB11663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0549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E586-24E3-79D3-EADB-B72C98E75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F887C-D485-9980-0300-4B727BB0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een bijbaantje als pakketbezorger met de fiets leuk vinden?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DF343FC-E5AA-BE9C-A008-86376C0DFFD8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1B8AAE2-99ED-DC79-43E9-F7EF22434FF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24566E23-998E-182A-F116-4463625FCA4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5128C3C-5E47-CC9B-0ADF-5916785224D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3168AFE9-4D60-4B7A-0C01-9135621302A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C68BD48-BA89-6E85-F9E9-48368EB4F9A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688FDA5-0D5C-1F2E-8C77-C8FBAB8380F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5393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E8FCC-75C2-84E2-856D-539059027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9B239-FC0F-64EA-196D-10044719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Alles wat niet uit de natuur komt, is ontworpen en gemaakt. Als je om je heen kijkt, kun je dan 10 dingen aanwijzen die ontworpen en gemaakt zijn?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51645869-1088-D860-124C-F8F6C64F55E6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7E5D46C9-C96F-514A-4151-11F85AA3E45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84EBE24-510C-C740-AF1F-E0FD9354531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9188A17-BBC2-A528-A93A-91D798AC998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94185D1-1116-6512-65D6-020BDCD0371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08D7443-4685-D9E1-66B2-38400C6CB19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71501AD-9374-B38D-AA89-6999CEBE77C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589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570</Words>
  <Application>Microsoft Office PowerPoint</Application>
  <PresentationFormat>Breedbeeld</PresentationFormat>
  <Paragraphs>137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Abadi</vt:lpstr>
      <vt:lpstr>Aptos</vt:lpstr>
      <vt:lpstr>Aptos Display</vt:lpstr>
      <vt:lpstr>Arial</vt:lpstr>
      <vt:lpstr>Calibri</vt:lpstr>
      <vt:lpstr>Wingdings</vt:lpstr>
      <vt:lpstr>Kantoorthema</vt:lpstr>
      <vt:lpstr>PowerPoint-presentatie</vt:lpstr>
      <vt:lpstr>In Nederland dragen mensen een kledingstuk gemiddeld maar 7 keer. Hoe vaak draag jij jouw kledingstukken?</vt:lpstr>
      <vt:lpstr>Ben jij wel eens in de Rotterdamse haven geweest? Hoe vond je dat?</vt:lpstr>
      <vt:lpstr>Bestel jij wel eens spullen uit China? Waarom wel/niet?</vt:lpstr>
      <vt:lpstr>Als jij zelf je schoenen zou ontwerpen, hoe zouden ze er dan uitzien?</vt:lpstr>
      <vt:lpstr>Vind jij het belangrijk om te weten waar de kleding die jij draagt gemaakt is? Waarom wel/niet?</vt:lpstr>
      <vt:lpstr>Vind jij het belangrijk dat je pakketjes binnen één dag bezorgd worden?</vt:lpstr>
      <vt:lpstr>Zou jij een bijbaantje als pakketbezorger met de fiets leuk vinden? Waarom wel/niet?</vt:lpstr>
      <vt:lpstr>Alles wat niet uit de natuur komt, is ontworpen en gemaakt. Als je om je heen kijkt, kun je dan 10 dingen aanwijzen die ontworpen en gemaakt zijn?</vt:lpstr>
      <vt:lpstr>Plastic is slecht voor de planeet. Kan jij een voorbeeld geven van iets dat van plastic is, maar ook van hout of papier kan worden gemaakt?</vt:lpstr>
      <vt:lpstr>Als er bij jullie thuis iets kapot is, repareren jullie het dan of kopen jullie het nieuw? Heb je een voorbeeld?</vt:lpstr>
      <vt:lpstr>Transport per vliegtuig is sneller, maar ook vervuilender dan per boot. Wil jij langer op je pakje wachten als het met de boot komt?</vt:lpstr>
      <vt:lpstr>Als jij een 3D-printer had, wat zou je dan maken?</vt:lpstr>
      <vt:lpstr>Welke spullen hebben jullie in huis die je eigenlijk niet nodig hebt?</vt:lpstr>
      <vt:lpstr>Als jij weet dat iets gemaakt is met kinderarbeid in een ver land, zou je het dan kopen? Waarom wel/niet?</vt:lpstr>
      <vt:lpstr>Koop of verkoop jij wel eens spullen op de rommelmarkt of op Marktplaats? Wat vind je daarvan?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 Diender</dc:creator>
  <cp:lastModifiedBy>A. Diender</cp:lastModifiedBy>
  <cp:revision>7</cp:revision>
  <dcterms:created xsi:type="dcterms:W3CDTF">2024-03-06T11:01:25Z</dcterms:created>
  <dcterms:modified xsi:type="dcterms:W3CDTF">2024-12-17T09:41:52Z</dcterms:modified>
</cp:coreProperties>
</file>