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2" r:id="rId5"/>
    <p:sldId id="258" r:id="rId6"/>
    <p:sldId id="260" r:id="rId7"/>
    <p:sldId id="261" r:id="rId8"/>
    <p:sldId id="264" r:id="rId9"/>
    <p:sldId id="265" r:id="rId10"/>
    <p:sldId id="266" r:id="rId11"/>
    <p:sldId id="263" r:id="rId12"/>
    <p:sldId id="267" r:id="rId13"/>
    <p:sldId id="268" r:id="rId14"/>
    <p:sldId id="269" r:id="rId15"/>
    <p:sldId id="270" r:id="rId16"/>
    <p:sldId id="271" r:id="rId1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FFFF00"/>
    <a:srgbClr val="FFFFCC"/>
    <a:srgbClr val="FF33CC"/>
    <a:srgbClr val="FF99FF"/>
    <a:srgbClr val="FF7C80"/>
    <a:srgbClr val="CC0000"/>
    <a:srgbClr val="CCFF99"/>
    <a:srgbClr val="33CC33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81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tte Diender" userId="1a58764c-6998-4d98-a2d0-9fbca477acc9" providerId="ADAL" clId="{447EF38D-EAB0-46C7-B922-6848360CAB66}"/>
    <pc:docChg chg="custSel modSld sldOrd">
      <pc:chgData name="Annette Diender" userId="1a58764c-6998-4d98-a2d0-9fbca477acc9" providerId="ADAL" clId="{447EF38D-EAB0-46C7-B922-6848360CAB66}" dt="2024-12-17T09:41:47.226" v="2504" actId="20577"/>
      <pc:docMkLst>
        <pc:docMk/>
      </pc:docMkLst>
      <pc:sldChg chg="modSp mod">
        <pc:chgData name="Annette Diender" userId="1a58764c-6998-4d98-a2d0-9fbca477acc9" providerId="ADAL" clId="{447EF38D-EAB0-46C7-B922-6848360CAB66}" dt="2024-12-12T12:41:46.762" v="314" actId="20577"/>
        <pc:sldMkLst>
          <pc:docMk/>
          <pc:sldMk cId="4013919761" sldId="257"/>
        </pc:sldMkLst>
        <pc:spChg chg="mod">
          <ac:chgData name="Annette Diender" userId="1a58764c-6998-4d98-a2d0-9fbca477acc9" providerId="ADAL" clId="{447EF38D-EAB0-46C7-B922-6848360CAB66}" dt="2024-12-12T12:41:46.762" v="314" actId="20577"/>
          <ac:spMkLst>
            <pc:docMk/>
            <pc:sldMk cId="4013919761" sldId="257"/>
            <ac:spMk id="2" creationId="{CFFBDA17-32DE-993B-DBC8-AA17A12B575D}"/>
          </ac:spMkLst>
        </pc:spChg>
      </pc:sldChg>
      <pc:sldChg chg="modSp mod ord">
        <pc:chgData name="Annette Diender" userId="1a58764c-6998-4d98-a2d0-9fbca477acc9" providerId="ADAL" clId="{447EF38D-EAB0-46C7-B922-6848360CAB66}" dt="2024-12-12T10:11:39.415" v="239" actId="6549"/>
        <pc:sldMkLst>
          <pc:docMk/>
          <pc:sldMk cId="3181862931" sldId="258"/>
        </pc:sldMkLst>
        <pc:spChg chg="mod">
          <ac:chgData name="Annette Diender" userId="1a58764c-6998-4d98-a2d0-9fbca477acc9" providerId="ADAL" clId="{447EF38D-EAB0-46C7-B922-6848360CAB66}" dt="2024-12-12T10:11:39.415" v="239" actId="6549"/>
          <ac:spMkLst>
            <pc:docMk/>
            <pc:sldMk cId="3181862931" sldId="258"/>
            <ac:spMk id="2" creationId="{952B88C3-1CA4-B1EC-54D2-1DA7DC83CE55}"/>
          </ac:spMkLst>
        </pc:spChg>
      </pc:sldChg>
      <pc:sldChg chg="modSp mod">
        <pc:chgData name="Annette Diender" userId="1a58764c-6998-4d98-a2d0-9fbca477acc9" providerId="ADAL" clId="{447EF38D-EAB0-46C7-B922-6848360CAB66}" dt="2024-12-12T12:41:55.020" v="315" actId="1076"/>
        <pc:sldMkLst>
          <pc:docMk/>
          <pc:sldMk cId="3394005926" sldId="259"/>
        </pc:sldMkLst>
        <pc:spChg chg="mod">
          <ac:chgData name="Annette Diender" userId="1a58764c-6998-4d98-a2d0-9fbca477acc9" providerId="ADAL" clId="{447EF38D-EAB0-46C7-B922-6848360CAB66}" dt="2024-12-12T12:41:55.020" v="315" actId="1076"/>
          <ac:spMkLst>
            <pc:docMk/>
            <pc:sldMk cId="3394005926" sldId="259"/>
            <ac:spMk id="2" creationId="{766530C5-DDAD-2974-6F6F-4355605BA0EA}"/>
          </ac:spMkLst>
        </pc:spChg>
      </pc:sldChg>
      <pc:sldChg chg="modSp mod">
        <pc:chgData name="Annette Diender" userId="1a58764c-6998-4d98-a2d0-9fbca477acc9" providerId="ADAL" clId="{447EF38D-EAB0-46C7-B922-6848360CAB66}" dt="2024-12-13T08:02:34.264" v="2446" actId="6549"/>
        <pc:sldMkLst>
          <pc:docMk/>
          <pc:sldMk cId="908624264" sldId="260"/>
        </pc:sldMkLst>
        <pc:spChg chg="mod">
          <ac:chgData name="Annette Diender" userId="1a58764c-6998-4d98-a2d0-9fbca477acc9" providerId="ADAL" clId="{447EF38D-EAB0-46C7-B922-6848360CAB66}" dt="2024-12-13T08:02:34.264" v="2446" actId="6549"/>
          <ac:spMkLst>
            <pc:docMk/>
            <pc:sldMk cId="908624264" sldId="260"/>
            <ac:spMk id="2" creationId="{9BF050CD-E6C7-D230-4B71-00AA17EF4749}"/>
          </ac:spMkLst>
        </pc:spChg>
      </pc:sldChg>
      <pc:sldChg chg="modSp mod ord">
        <pc:chgData name="Annette Diender" userId="1a58764c-6998-4d98-a2d0-9fbca477acc9" providerId="ADAL" clId="{447EF38D-EAB0-46C7-B922-6848360CAB66}" dt="2024-12-12T12:59:26.414" v="1017"/>
        <pc:sldMkLst>
          <pc:docMk/>
          <pc:sldMk cId="1054914949" sldId="261"/>
        </pc:sldMkLst>
        <pc:spChg chg="mod">
          <ac:chgData name="Annette Diender" userId="1a58764c-6998-4d98-a2d0-9fbca477acc9" providerId="ADAL" clId="{447EF38D-EAB0-46C7-B922-6848360CAB66}" dt="2024-12-12T12:45:06.608" v="586" actId="6549"/>
          <ac:spMkLst>
            <pc:docMk/>
            <pc:sldMk cId="1054914949" sldId="261"/>
            <ac:spMk id="2" creationId="{9662AAA6-C713-65D5-6455-45CE65AC08A1}"/>
          </ac:spMkLst>
        </pc:spChg>
      </pc:sldChg>
      <pc:sldChg chg="modSp mod">
        <pc:chgData name="Annette Diender" userId="1a58764c-6998-4d98-a2d0-9fbca477acc9" providerId="ADAL" clId="{447EF38D-EAB0-46C7-B922-6848360CAB66}" dt="2024-12-12T12:41:59.849" v="316" actId="1076"/>
        <pc:sldMkLst>
          <pc:docMk/>
          <pc:sldMk cId="32617792" sldId="262"/>
        </pc:sldMkLst>
        <pc:spChg chg="mod">
          <ac:chgData name="Annette Diender" userId="1a58764c-6998-4d98-a2d0-9fbca477acc9" providerId="ADAL" clId="{447EF38D-EAB0-46C7-B922-6848360CAB66}" dt="2024-12-12T12:41:59.849" v="316" actId="1076"/>
          <ac:spMkLst>
            <pc:docMk/>
            <pc:sldMk cId="32617792" sldId="262"/>
            <ac:spMk id="2" creationId="{8CD60504-18D9-F157-A445-3A1E47795D17}"/>
          </ac:spMkLst>
        </pc:spChg>
      </pc:sldChg>
      <pc:sldChg chg="modSp mod ord">
        <pc:chgData name="Annette Diender" userId="1a58764c-6998-4d98-a2d0-9fbca477acc9" providerId="ADAL" clId="{447EF38D-EAB0-46C7-B922-6848360CAB66}" dt="2024-12-17T09:41:47.226" v="2504" actId="20577"/>
        <pc:sldMkLst>
          <pc:docMk/>
          <pc:sldMk cId="267692659" sldId="263"/>
        </pc:sldMkLst>
        <pc:spChg chg="mod">
          <ac:chgData name="Annette Diender" userId="1a58764c-6998-4d98-a2d0-9fbca477acc9" providerId="ADAL" clId="{447EF38D-EAB0-46C7-B922-6848360CAB66}" dt="2024-12-17T09:41:47.226" v="2504" actId="20577"/>
          <ac:spMkLst>
            <pc:docMk/>
            <pc:sldMk cId="267692659" sldId="263"/>
            <ac:spMk id="2" creationId="{32E17F44-38D6-7DAC-505A-DC96DDA1BA8C}"/>
          </ac:spMkLst>
        </pc:spChg>
      </pc:sldChg>
      <pc:sldChg chg="modSp mod">
        <pc:chgData name="Annette Diender" userId="1a58764c-6998-4d98-a2d0-9fbca477acc9" providerId="ADAL" clId="{447EF38D-EAB0-46C7-B922-6848360CAB66}" dt="2024-12-12T12:49:02.650" v="804" actId="6549"/>
        <pc:sldMkLst>
          <pc:docMk/>
          <pc:sldMk cId="2539336147" sldId="264"/>
        </pc:sldMkLst>
        <pc:spChg chg="mod">
          <ac:chgData name="Annette Diender" userId="1a58764c-6998-4d98-a2d0-9fbca477acc9" providerId="ADAL" clId="{447EF38D-EAB0-46C7-B922-6848360CAB66}" dt="2024-12-12T12:49:02.650" v="804" actId="6549"/>
          <ac:spMkLst>
            <pc:docMk/>
            <pc:sldMk cId="2539336147" sldId="264"/>
            <ac:spMk id="2" creationId="{364F887C-D485-9980-0300-4B727BB026BD}"/>
          </ac:spMkLst>
        </pc:spChg>
      </pc:sldChg>
      <pc:sldChg chg="modSp mod">
        <pc:chgData name="Annette Diender" userId="1a58764c-6998-4d98-a2d0-9fbca477acc9" providerId="ADAL" clId="{447EF38D-EAB0-46C7-B922-6848360CAB66}" dt="2024-12-12T15:00:34.194" v="1935" actId="20577"/>
        <pc:sldMkLst>
          <pc:docMk/>
          <pc:sldMk cId="3589406084" sldId="265"/>
        </pc:sldMkLst>
        <pc:spChg chg="mod">
          <ac:chgData name="Annette Diender" userId="1a58764c-6998-4d98-a2d0-9fbca477acc9" providerId="ADAL" clId="{447EF38D-EAB0-46C7-B922-6848360CAB66}" dt="2024-12-12T15:00:34.194" v="1935" actId="20577"/>
          <ac:spMkLst>
            <pc:docMk/>
            <pc:sldMk cId="3589406084" sldId="265"/>
            <ac:spMk id="2" creationId="{7F39B239-FC0F-64EA-196D-10044719AA9B}"/>
          </ac:spMkLst>
        </pc:spChg>
      </pc:sldChg>
      <pc:sldChg chg="modSp mod">
        <pc:chgData name="Annette Diender" userId="1a58764c-6998-4d98-a2d0-9fbca477acc9" providerId="ADAL" clId="{447EF38D-EAB0-46C7-B922-6848360CAB66}" dt="2024-12-12T15:00:46.374" v="1936" actId="6549"/>
        <pc:sldMkLst>
          <pc:docMk/>
          <pc:sldMk cId="1364488825" sldId="266"/>
        </pc:sldMkLst>
        <pc:spChg chg="mod">
          <ac:chgData name="Annette Diender" userId="1a58764c-6998-4d98-a2d0-9fbca477acc9" providerId="ADAL" clId="{447EF38D-EAB0-46C7-B922-6848360CAB66}" dt="2024-12-12T15:00:46.374" v="1936" actId="6549"/>
          <ac:spMkLst>
            <pc:docMk/>
            <pc:sldMk cId="1364488825" sldId="266"/>
            <ac:spMk id="2" creationId="{47693E48-14AF-DFF6-DE3A-784DDD97AC6C}"/>
          </ac:spMkLst>
        </pc:spChg>
      </pc:sldChg>
      <pc:sldChg chg="modSp mod">
        <pc:chgData name="Annette Diender" userId="1a58764c-6998-4d98-a2d0-9fbca477acc9" providerId="ADAL" clId="{447EF38D-EAB0-46C7-B922-6848360CAB66}" dt="2024-12-12T14:34:53.161" v="1603" actId="20577"/>
        <pc:sldMkLst>
          <pc:docMk/>
          <pc:sldMk cId="2909527467" sldId="267"/>
        </pc:sldMkLst>
        <pc:spChg chg="mod">
          <ac:chgData name="Annette Diender" userId="1a58764c-6998-4d98-a2d0-9fbca477acc9" providerId="ADAL" clId="{447EF38D-EAB0-46C7-B922-6848360CAB66}" dt="2024-12-12T14:34:53.161" v="1603" actId="20577"/>
          <ac:spMkLst>
            <pc:docMk/>
            <pc:sldMk cId="2909527467" sldId="267"/>
            <ac:spMk id="2" creationId="{732537AA-C0BF-6A74-EDE4-CC06F6F2412E}"/>
          </ac:spMkLst>
        </pc:spChg>
      </pc:sldChg>
      <pc:sldChg chg="modSp mod">
        <pc:chgData name="Annette Diender" userId="1a58764c-6998-4d98-a2d0-9fbca477acc9" providerId="ADAL" clId="{447EF38D-EAB0-46C7-B922-6848360CAB66}" dt="2024-12-12T15:01:02.976" v="1937" actId="6549"/>
        <pc:sldMkLst>
          <pc:docMk/>
          <pc:sldMk cId="4227265963" sldId="268"/>
        </pc:sldMkLst>
        <pc:spChg chg="mod">
          <ac:chgData name="Annette Diender" userId="1a58764c-6998-4d98-a2d0-9fbca477acc9" providerId="ADAL" clId="{447EF38D-EAB0-46C7-B922-6848360CAB66}" dt="2024-12-12T15:01:02.976" v="1937" actId="6549"/>
          <ac:spMkLst>
            <pc:docMk/>
            <pc:sldMk cId="4227265963" sldId="268"/>
            <ac:spMk id="2" creationId="{3C6E5EAE-39C4-1D52-4AD4-09927BBE2A0F}"/>
          </ac:spMkLst>
        </pc:spChg>
      </pc:sldChg>
      <pc:sldChg chg="modSp mod">
        <pc:chgData name="Annette Diender" userId="1a58764c-6998-4d98-a2d0-9fbca477acc9" providerId="ADAL" clId="{447EF38D-EAB0-46C7-B922-6848360CAB66}" dt="2024-12-13T08:03:47.965" v="2481" actId="20577"/>
        <pc:sldMkLst>
          <pc:docMk/>
          <pc:sldMk cId="1227340707" sldId="269"/>
        </pc:sldMkLst>
        <pc:spChg chg="mod">
          <ac:chgData name="Annette Diender" userId="1a58764c-6998-4d98-a2d0-9fbca477acc9" providerId="ADAL" clId="{447EF38D-EAB0-46C7-B922-6848360CAB66}" dt="2024-12-13T08:03:47.965" v="2481" actId="20577"/>
          <ac:spMkLst>
            <pc:docMk/>
            <pc:sldMk cId="1227340707" sldId="269"/>
            <ac:spMk id="2" creationId="{CAFC2A45-2FFA-C065-EF7D-EF12F8EAD4D1}"/>
          </ac:spMkLst>
        </pc:spChg>
      </pc:sldChg>
      <pc:sldChg chg="modSp mod">
        <pc:chgData name="Annette Diender" userId="1a58764c-6998-4d98-a2d0-9fbca477acc9" providerId="ADAL" clId="{447EF38D-EAB0-46C7-B922-6848360CAB66}" dt="2024-12-12T14:36:56.996" v="1917" actId="20577"/>
        <pc:sldMkLst>
          <pc:docMk/>
          <pc:sldMk cId="1444142085" sldId="270"/>
        </pc:sldMkLst>
        <pc:spChg chg="mod">
          <ac:chgData name="Annette Diender" userId="1a58764c-6998-4d98-a2d0-9fbca477acc9" providerId="ADAL" clId="{447EF38D-EAB0-46C7-B922-6848360CAB66}" dt="2024-12-12T14:36:56.996" v="1917" actId="20577"/>
          <ac:spMkLst>
            <pc:docMk/>
            <pc:sldMk cId="1444142085" sldId="270"/>
            <ac:spMk id="2" creationId="{95BAD8E8-865D-E999-26F2-8EB5158CBBC5}"/>
          </ac:spMkLst>
        </pc:spChg>
      </pc:sldChg>
      <pc:sldChg chg="modSp mod">
        <pc:chgData name="Annette Diender" userId="1a58764c-6998-4d98-a2d0-9fbca477acc9" providerId="ADAL" clId="{447EF38D-EAB0-46C7-B922-6848360CAB66}" dt="2024-12-12T15:09:09.469" v="2439" actId="20577"/>
        <pc:sldMkLst>
          <pc:docMk/>
          <pc:sldMk cId="2898463196" sldId="271"/>
        </pc:sldMkLst>
        <pc:spChg chg="mod">
          <ac:chgData name="Annette Diender" userId="1a58764c-6998-4d98-a2d0-9fbca477acc9" providerId="ADAL" clId="{447EF38D-EAB0-46C7-B922-6848360CAB66}" dt="2024-12-12T15:09:09.469" v="2439" actId="20577"/>
          <ac:spMkLst>
            <pc:docMk/>
            <pc:sldMk cId="2898463196" sldId="271"/>
            <ac:spMk id="2" creationId="{BE37763B-F41F-8556-C20D-DA629975089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64FA60-0C2B-E3A7-8E63-747A46ED4D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636E5710-C7CC-7412-A334-A04E63F104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B5E8107-9A3F-F543-3B7A-B39C321FC2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17-12-2024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B9F0511-1624-F0BE-22C5-47341C33D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9D7E369-3024-6E54-846F-8BE229F8DE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054366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233F45-D2EF-D68D-1E22-2EAF2262B4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0EB224F-9C1C-7041-D9B4-7162EE2449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928F29D-CA8F-A338-BE33-9F6AF6D64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17-12-2024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7647C434-6F0F-E77F-CCF5-D542B01C04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429CE43-2A3C-FFF6-DF3B-868B6AAD4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84880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DD0D745-1335-C0E9-84DD-721EE89619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FAD37297-410D-29D2-509E-0561E5B729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96AD98E-0985-3570-DD76-7A6ABC0F0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17-12-2024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34CAA42-8998-0053-3E8B-93A5D61FB8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B8BE7F8-5C24-D450-DB24-901F71085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04025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13D6A27-B513-71CC-1204-3A456060F8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4F27C2FA-F0B5-BE4A-8413-339DE4DB7B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C03C197C-A812-A1AA-0877-7A8074F8A6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17-12-2024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856F632-5830-1D3A-5CED-080A13301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F2F3B43-83A4-F0F0-194A-51EA228D2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79018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D14D854-BE61-8934-0074-4D1B823DC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A775D9E-7029-BBD1-7EAD-9E07BD7957A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194B4AF-B588-D601-11CF-4B58AE55DF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17-12-2024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FB7381A-8806-7FC8-60A5-1077BEDEAE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6F6D872-0021-348A-7E69-0D2642A93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31171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38454A3-D555-02B2-E8AD-FF90B7157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A6FD84F-732E-6928-BEB0-428E6052DE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C2228775-8B19-9026-F955-57E1855779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9940030-DC69-26DD-ED83-09A5A2F9C9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17-12-2024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D3D9A2AE-3D85-BD78-3743-60D40234D5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6FDB99E-C7CF-921F-F051-E3A854896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9817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04A37A-C52A-421B-1944-9E7A47DEB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62B7A26-D73F-5562-B083-25D8B261BA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061F36E6-82D8-51CA-0985-9CF5C8EE20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5E3F231E-6646-FE19-FF8B-27567FC6DB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B6EF10E1-93D7-A5B1-EF1E-95D381D4DA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ED0EF3C1-CF73-9B5F-3129-CBC616F065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17-12-2024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91862B8-F5CF-4FA4-FF0F-6073CA850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DF18D985-7D7E-489D-C426-0CEE7CED1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88734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9F18CF-BD33-D6B7-DE87-DB851719AC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0C33961-1109-12C5-C1CB-0D65033A43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17-12-2024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8FBC96D9-3E37-E519-33F7-4A640CA61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C53A57EB-ECCD-4B21-25AD-2E3F034308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14138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019E1AFB-C797-B616-6923-7205B37C70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17-12-2024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FF56638C-F71D-E081-4A97-8D5F2499EA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76FE793C-2D29-EC87-B602-E02FBB1CC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92421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9272694-B283-809F-9278-C6F9DE06C0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34183FA-28D8-91CB-A52E-CEEB9BB3D3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E15D7FEE-1AB8-4247-9108-290FA9E10B6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18F4EDA-C045-559D-FD11-8381BAAB36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17-12-2024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C086E4CB-711B-84F8-436B-0F3939700F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86DBA989-6E7D-C884-F3CE-D780628F9F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86805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30472A-93B8-FB71-D57F-CD18C7DBB5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2921BED2-EE69-B429-98EE-A932012900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7F605CA-7B5E-9FAF-782B-B5C4ACFFA98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25FBE3A-C7C8-1001-3C4D-B40D7B9408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286330-35D1-42DC-8838-0EFFA1DE6365}" type="datetimeFigureOut">
              <a:rPr lang="nl-NL" smtClean="0"/>
              <a:t>17-12-2024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7D72CD79-0CAE-7952-4083-EFB4B1A37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21F5A8D-78C8-2647-C004-85DD5893F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7324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F07B6601-65CD-5175-8520-1D95247233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E9A91F3-181F-DDFD-251E-809D87C0C8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D76D619-629C-8F3F-55B4-54782A2E885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6286330-35D1-42DC-8838-0EFFA1DE6365}" type="datetimeFigureOut">
              <a:rPr lang="nl-NL" smtClean="0"/>
              <a:t>17-12-2024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8C9117B5-E7BF-30B0-383D-CAAFF66285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1DB7D09-ABD7-2D70-53E2-3C6751441A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2068D38-2729-45CA-9DB7-5B91E685D0DB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357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4.xml"/><Relationship Id="rId13" Type="http://schemas.openxmlformats.org/officeDocument/2006/relationships/slide" Target="slide13.xml"/><Relationship Id="rId3" Type="http://schemas.openxmlformats.org/officeDocument/2006/relationships/slide" Target="slide5.xml"/><Relationship Id="rId7" Type="http://schemas.openxmlformats.org/officeDocument/2006/relationships/slide" Target="slide6.xml"/><Relationship Id="rId12" Type="http://schemas.openxmlformats.org/officeDocument/2006/relationships/slide" Target="slide14.xml"/><Relationship Id="rId2" Type="http://schemas.openxmlformats.org/officeDocument/2006/relationships/slide" Target="slide2.xml"/><Relationship Id="rId16" Type="http://schemas.openxmlformats.org/officeDocument/2006/relationships/slide" Target="slide10.xml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11" Type="http://schemas.openxmlformats.org/officeDocument/2006/relationships/slide" Target="slide12.xml"/><Relationship Id="rId5" Type="http://schemas.openxmlformats.org/officeDocument/2006/relationships/slide" Target="slide11.xml"/><Relationship Id="rId15" Type="http://schemas.openxmlformats.org/officeDocument/2006/relationships/slide" Target="slide9.xml"/><Relationship Id="rId10" Type="http://schemas.openxmlformats.org/officeDocument/2006/relationships/slide" Target="slide16.xml"/><Relationship Id="rId4" Type="http://schemas.openxmlformats.org/officeDocument/2006/relationships/slide" Target="slide3.xml"/><Relationship Id="rId9" Type="http://schemas.openxmlformats.org/officeDocument/2006/relationships/slide" Target="slide8.xml"/><Relationship Id="rId14" Type="http://schemas.openxmlformats.org/officeDocument/2006/relationships/slide" Target="slide15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hoek 4">
            <a:hlinkClick r:id="rId2" action="ppaction://hlinksldjump"/>
            <a:extLst>
              <a:ext uri="{FF2B5EF4-FFF2-40B4-BE49-F238E27FC236}">
                <a16:creationId xmlns:a16="http://schemas.microsoft.com/office/drawing/2014/main" id="{FA1D2E47-E503-509F-8937-6217BDA9B918}"/>
              </a:ext>
            </a:extLst>
          </p:cNvPr>
          <p:cNvSpPr/>
          <p:nvPr/>
        </p:nvSpPr>
        <p:spPr>
          <a:xfrm>
            <a:off x="972001" y="1855963"/>
            <a:ext cx="1187669" cy="830317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6" name="Rechthoek 5">
            <a:hlinkClick r:id="rId3" action="ppaction://hlinksldjump"/>
            <a:extLst>
              <a:ext uri="{FF2B5EF4-FFF2-40B4-BE49-F238E27FC236}">
                <a16:creationId xmlns:a16="http://schemas.microsoft.com/office/drawing/2014/main" id="{6B0F014E-2329-CAEC-1FDC-71C89F2D9340}"/>
              </a:ext>
            </a:extLst>
          </p:cNvPr>
          <p:cNvSpPr/>
          <p:nvPr/>
        </p:nvSpPr>
        <p:spPr>
          <a:xfrm>
            <a:off x="2916416" y="1855963"/>
            <a:ext cx="1187669" cy="830317"/>
          </a:xfrm>
          <a:prstGeom prst="rect">
            <a:avLst/>
          </a:prstGeom>
          <a:solidFill>
            <a:srgbClr val="FF7C8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7" name="Rechthoek 6">
            <a:hlinkClick r:id="rId4" action="ppaction://hlinksldjump"/>
            <a:extLst>
              <a:ext uri="{FF2B5EF4-FFF2-40B4-BE49-F238E27FC236}">
                <a16:creationId xmlns:a16="http://schemas.microsoft.com/office/drawing/2014/main" id="{4506E4A5-A172-C1E5-F217-511EA8C40FA2}"/>
              </a:ext>
            </a:extLst>
          </p:cNvPr>
          <p:cNvSpPr/>
          <p:nvPr/>
        </p:nvSpPr>
        <p:spPr>
          <a:xfrm>
            <a:off x="4860831" y="1811394"/>
            <a:ext cx="1187669" cy="830317"/>
          </a:xfrm>
          <a:prstGeom prst="rect">
            <a:avLst/>
          </a:prstGeom>
          <a:solidFill>
            <a:srgbClr val="CCFF9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28470968-582E-4177-4C72-4E28A7B48152}"/>
              </a:ext>
            </a:extLst>
          </p:cNvPr>
          <p:cNvSpPr txBox="1"/>
          <p:nvPr/>
        </p:nvSpPr>
        <p:spPr>
          <a:xfrm>
            <a:off x="-220717" y="160150"/>
            <a:ext cx="1199284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800" b="1" dirty="0">
                <a:latin typeface="Abadi" panose="020B0604020104020204" pitchFamily="34" charset="0"/>
              </a:rPr>
              <a:t>De grabbelton ‘Ontwerp, Productie </a:t>
            </a:r>
            <a:r>
              <a:rPr lang="nl-NL" sz="4800" b="1">
                <a:latin typeface="Abadi" panose="020B0604020104020204" pitchFamily="34" charset="0"/>
              </a:rPr>
              <a:t>&amp; Wereldhandel’</a:t>
            </a:r>
            <a:endParaRPr lang="nl-NL" b="1" dirty="0">
              <a:latin typeface="Abadi" panose="020B0604020104020204" pitchFamily="34" charset="0"/>
            </a:endParaRPr>
          </a:p>
        </p:txBody>
      </p:sp>
      <p:sp>
        <p:nvSpPr>
          <p:cNvPr id="10" name="Rechthoek 9">
            <a:hlinkClick r:id="rId5" action="ppaction://hlinksldjump"/>
            <a:extLst>
              <a:ext uri="{FF2B5EF4-FFF2-40B4-BE49-F238E27FC236}">
                <a16:creationId xmlns:a16="http://schemas.microsoft.com/office/drawing/2014/main" id="{1D86AC73-CB0C-D663-AFF2-685A962602AB}"/>
              </a:ext>
            </a:extLst>
          </p:cNvPr>
          <p:cNvSpPr/>
          <p:nvPr/>
        </p:nvSpPr>
        <p:spPr>
          <a:xfrm>
            <a:off x="2916416" y="3093521"/>
            <a:ext cx="1187669" cy="830317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Rechthoek 10">
            <a:hlinkClick r:id="rId6" action="ppaction://hlinksldjump"/>
            <a:extLst>
              <a:ext uri="{FF2B5EF4-FFF2-40B4-BE49-F238E27FC236}">
                <a16:creationId xmlns:a16="http://schemas.microsoft.com/office/drawing/2014/main" id="{2B4130A0-FD8E-0236-FC0C-D7F0866FDD12}"/>
              </a:ext>
            </a:extLst>
          </p:cNvPr>
          <p:cNvSpPr/>
          <p:nvPr/>
        </p:nvSpPr>
        <p:spPr>
          <a:xfrm>
            <a:off x="934804" y="3078643"/>
            <a:ext cx="1187669" cy="830317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Rechthoek 11">
            <a:hlinkClick r:id="rId7" action="ppaction://hlinksldjump"/>
            <a:extLst>
              <a:ext uri="{FF2B5EF4-FFF2-40B4-BE49-F238E27FC236}">
                <a16:creationId xmlns:a16="http://schemas.microsoft.com/office/drawing/2014/main" id="{04E435C0-A83D-BA41-9EB4-1998789107AF}"/>
              </a:ext>
            </a:extLst>
          </p:cNvPr>
          <p:cNvSpPr/>
          <p:nvPr/>
        </p:nvSpPr>
        <p:spPr>
          <a:xfrm>
            <a:off x="8749661" y="1727586"/>
            <a:ext cx="1187669" cy="830317"/>
          </a:xfrm>
          <a:prstGeom prst="rect">
            <a:avLst/>
          </a:prstGeom>
          <a:solidFill>
            <a:srgbClr val="9933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Rechthoek 12">
            <a:hlinkClick r:id="rId8" action="ppaction://hlinksldjump"/>
            <a:extLst>
              <a:ext uri="{FF2B5EF4-FFF2-40B4-BE49-F238E27FC236}">
                <a16:creationId xmlns:a16="http://schemas.microsoft.com/office/drawing/2014/main" id="{AD10F61F-4920-0398-FC8C-A805A1C073D5}"/>
              </a:ext>
            </a:extLst>
          </p:cNvPr>
          <p:cNvSpPr/>
          <p:nvPr/>
        </p:nvSpPr>
        <p:spPr>
          <a:xfrm>
            <a:off x="6805246" y="1811393"/>
            <a:ext cx="1187669" cy="830317"/>
          </a:xfrm>
          <a:prstGeom prst="rect">
            <a:avLst/>
          </a:prstGeom>
          <a:solidFill>
            <a:srgbClr val="FF33C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4" name="Rechthoek 13">
            <a:hlinkClick r:id="rId9" action="ppaction://hlinksldjump"/>
            <a:extLst>
              <a:ext uri="{FF2B5EF4-FFF2-40B4-BE49-F238E27FC236}">
                <a16:creationId xmlns:a16="http://schemas.microsoft.com/office/drawing/2014/main" id="{55591B9F-9DDE-BD94-C58D-D120846096F6}"/>
              </a:ext>
            </a:extLst>
          </p:cNvPr>
          <p:cNvSpPr/>
          <p:nvPr/>
        </p:nvSpPr>
        <p:spPr>
          <a:xfrm>
            <a:off x="4860830" y="3135900"/>
            <a:ext cx="1187669" cy="830317"/>
          </a:xfrm>
          <a:prstGeom prst="rect">
            <a:avLst/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Rechthoek 14">
            <a:hlinkClick r:id="rId10" action="ppaction://hlinksldjump"/>
            <a:extLst>
              <a:ext uri="{FF2B5EF4-FFF2-40B4-BE49-F238E27FC236}">
                <a16:creationId xmlns:a16="http://schemas.microsoft.com/office/drawing/2014/main" id="{F93EB93D-D577-6755-38A2-79FEDDE5B15D}"/>
              </a:ext>
            </a:extLst>
          </p:cNvPr>
          <p:cNvSpPr/>
          <p:nvPr/>
        </p:nvSpPr>
        <p:spPr>
          <a:xfrm>
            <a:off x="8749661" y="4558822"/>
            <a:ext cx="1187669" cy="830317"/>
          </a:xfrm>
          <a:prstGeom prst="rect">
            <a:avLst/>
          </a:prstGeom>
          <a:solidFill>
            <a:srgbClr val="FFFFCC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Rechthoek 15">
            <a:hlinkClick r:id="rId11" action="ppaction://hlinksldjump"/>
            <a:extLst>
              <a:ext uri="{FF2B5EF4-FFF2-40B4-BE49-F238E27FC236}">
                <a16:creationId xmlns:a16="http://schemas.microsoft.com/office/drawing/2014/main" id="{15E6B903-341F-29CB-6625-E71389AFE01F}"/>
              </a:ext>
            </a:extLst>
          </p:cNvPr>
          <p:cNvSpPr/>
          <p:nvPr/>
        </p:nvSpPr>
        <p:spPr>
          <a:xfrm>
            <a:off x="972000" y="4559714"/>
            <a:ext cx="1187669" cy="830317"/>
          </a:xfrm>
          <a:prstGeom prst="rect">
            <a:avLst/>
          </a:prstGeom>
          <a:solidFill>
            <a:srgbClr val="FF99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>
            <a:hlinkClick r:id="rId12" action="ppaction://hlinksldjump"/>
            <a:extLst>
              <a:ext uri="{FF2B5EF4-FFF2-40B4-BE49-F238E27FC236}">
                <a16:creationId xmlns:a16="http://schemas.microsoft.com/office/drawing/2014/main" id="{29323E27-4E92-D9BE-D78C-E48D67087D4A}"/>
              </a:ext>
            </a:extLst>
          </p:cNvPr>
          <p:cNvSpPr/>
          <p:nvPr/>
        </p:nvSpPr>
        <p:spPr>
          <a:xfrm>
            <a:off x="4860829" y="4558824"/>
            <a:ext cx="1187669" cy="830317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 17">
            <a:hlinkClick r:id="rId13" action="ppaction://hlinksldjump"/>
            <a:extLst>
              <a:ext uri="{FF2B5EF4-FFF2-40B4-BE49-F238E27FC236}">
                <a16:creationId xmlns:a16="http://schemas.microsoft.com/office/drawing/2014/main" id="{C67F7F03-70E3-E144-32D0-5D26A13349CF}"/>
              </a:ext>
            </a:extLst>
          </p:cNvPr>
          <p:cNvSpPr/>
          <p:nvPr/>
        </p:nvSpPr>
        <p:spPr>
          <a:xfrm>
            <a:off x="2916413" y="4558822"/>
            <a:ext cx="1187669" cy="830317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hthoek 18">
            <a:hlinkClick r:id="rId14" action="ppaction://hlinksldjump"/>
            <a:extLst>
              <a:ext uri="{FF2B5EF4-FFF2-40B4-BE49-F238E27FC236}">
                <a16:creationId xmlns:a16="http://schemas.microsoft.com/office/drawing/2014/main" id="{C69269E2-8C2F-B858-E262-D0BC8A54179A}"/>
              </a:ext>
            </a:extLst>
          </p:cNvPr>
          <p:cNvSpPr/>
          <p:nvPr/>
        </p:nvSpPr>
        <p:spPr>
          <a:xfrm>
            <a:off x="6805242" y="4558823"/>
            <a:ext cx="1187669" cy="830317"/>
          </a:xfrm>
          <a:prstGeom prst="rect">
            <a:avLst/>
          </a:prstGeom>
          <a:solidFill>
            <a:srgbClr val="9966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Rechthoek 19">
            <a:hlinkClick r:id="rId15" action="ppaction://hlinksldjump"/>
            <a:extLst>
              <a:ext uri="{FF2B5EF4-FFF2-40B4-BE49-F238E27FC236}">
                <a16:creationId xmlns:a16="http://schemas.microsoft.com/office/drawing/2014/main" id="{5CAD10EA-E1E1-0F6D-DA9E-1E5CD6AE7500}"/>
              </a:ext>
            </a:extLst>
          </p:cNvPr>
          <p:cNvSpPr/>
          <p:nvPr/>
        </p:nvSpPr>
        <p:spPr>
          <a:xfrm>
            <a:off x="6805246" y="3231043"/>
            <a:ext cx="1187669" cy="830317"/>
          </a:xfrm>
          <a:prstGeom prst="rect">
            <a:avLst/>
          </a:prstGeom>
          <a:solidFill>
            <a:srgbClr val="33CC33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1" name="Rechthoek 20">
            <a:hlinkClick r:id="rId16" action="ppaction://hlinksldjump"/>
            <a:extLst>
              <a:ext uri="{FF2B5EF4-FFF2-40B4-BE49-F238E27FC236}">
                <a16:creationId xmlns:a16="http://schemas.microsoft.com/office/drawing/2014/main" id="{2AC3F26A-DDCE-C05E-2F79-4A11BC1D7096}"/>
              </a:ext>
            </a:extLst>
          </p:cNvPr>
          <p:cNvSpPr/>
          <p:nvPr/>
        </p:nvSpPr>
        <p:spPr>
          <a:xfrm>
            <a:off x="8749661" y="3231043"/>
            <a:ext cx="1187669" cy="830317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21">
            <a:extLst>
              <a:ext uri="{FF2B5EF4-FFF2-40B4-BE49-F238E27FC236}">
                <a16:creationId xmlns:a16="http://schemas.microsoft.com/office/drawing/2014/main" id="{C2F4AD8E-3936-8651-3AD7-10AD6D38D56E}"/>
              </a:ext>
            </a:extLst>
          </p:cNvPr>
          <p:cNvSpPr txBox="1"/>
          <p:nvPr/>
        </p:nvSpPr>
        <p:spPr>
          <a:xfrm>
            <a:off x="869422" y="5883327"/>
            <a:ext cx="1035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Klik op een kleur en beantwoord de vraag in </a:t>
            </a:r>
            <a:r>
              <a:rPr lang="nl-NL"/>
              <a:t>maximaal 30 </a:t>
            </a:r>
            <a:r>
              <a:rPr lang="nl-NL" dirty="0"/>
              <a:t>seconden.</a:t>
            </a:r>
          </a:p>
        </p:txBody>
      </p:sp>
    </p:spTree>
    <p:extLst>
      <p:ext uri="{BB962C8B-B14F-4D97-AF65-F5344CB8AC3E}">
        <p14:creationId xmlns:p14="http://schemas.microsoft.com/office/powerpoint/2010/main" val="4260885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ABA77C-1DFD-D5F3-90C9-09E4315AF3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7693E48-14AF-DFF6-DE3A-784DDD97AC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Plastic is slecht voor de planeet. Kan jij een voorbeeld geven van iets dat van plastic is, maar ook van hout of papier kan worden gemaakt?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921A45C0-0B8D-ACBE-5B46-0777F385EB92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0763DB3A-F782-B284-8C2A-A7D26D8A2F5E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0073D162-F5A2-1F28-2FAE-421A89790526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01247AB5-904C-293D-71C1-8398673B6AB1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8F6718A2-CC44-60C9-584C-54828B4DD505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EA0EDE82-C6F5-11A7-80A5-5737C6ED9816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F07C1F0B-7FF1-C947-2F7E-29AD534D1EE0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13644888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7F5EB6-7BA4-F2A3-5A58-56BF8E4557E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2E17F44-38D6-7DAC-505A-DC96DDA1BA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 er bij jullie thuis iets kapot is, repareren jullie het dan of kopen jullie het nieuw? Heb je een voorbeeld?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B1686336-B0FF-6FCE-DDF7-28242884CF25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2A256C71-A8E6-70F7-C391-BD1BE6085F83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E9E14307-8CB8-C8EC-64CF-AF104AC15B58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D9562A67-C55D-43F6-EF73-284B132C6E7D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C1233934-FAB1-0BD5-0AE1-6A7512222516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E1DD75C5-47E6-1C84-09C8-17C1CF549D3E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E0DFD6D4-980B-4127-3495-BE4D239DE507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2676926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399F8A-190B-0D74-1C29-393DF880DAA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32537AA-C0BF-6A74-EDE4-CC06F6F241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Transport per vliegtuig is sneller, maar ook vervuilender dan per boot. Wil jij langer op je pakje wachten als het met de boot komt?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B565B8A3-BAF3-4922-6705-D2494739C5B0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F0A0496E-7743-802F-E843-6FE1F4DD87E5}"/>
              </a:ext>
            </a:extLst>
          </p:cNvPr>
          <p:cNvSpPr/>
          <p:nvPr/>
        </p:nvSpPr>
        <p:spPr>
          <a:xfrm>
            <a:off x="564242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1FD62EF8-BCEE-41AE-5279-C01648CB2CB6}"/>
              </a:ext>
            </a:extLst>
          </p:cNvPr>
          <p:cNvSpPr/>
          <p:nvPr/>
        </p:nvSpPr>
        <p:spPr>
          <a:xfrm>
            <a:off x="564242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F1C97CCB-CB47-9080-27AA-0B2A03539D10}"/>
              </a:ext>
            </a:extLst>
          </p:cNvPr>
          <p:cNvSpPr/>
          <p:nvPr/>
        </p:nvSpPr>
        <p:spPr>
          <a:xfrm>
            <a:off x="564242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CA79F362-314E-142A-C069-950079F42FD1}"/>
              </a:ext>
            </a:extLst>
          </p:cNvPr>
          <p:cNvSpPr/>
          <p:nvPr/>
        </p:nvSpPr>
        <p:spPr>
          <a:xfrm>
            <a:off x="564242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6EF86DB3-4DA8-F9F6-F1FD-A6FB1C0FB6BB}"/>
              </a:ext>
            </a:extLst>
          </p:cNvPr>
          <p:cNvSpPr/>
          <p:nvPr/>
        </p:nvSpPr>
        <p:spPr>
          <a:xfrm>
            <a:off x="564242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1BDECA1E-DD2F-B0F0-9465-F9028DFCA985}"/>
              </a:ext>
            </a:extLst>
          </p:cNvPr>
          <p:cNvSpPr/>
          <p:nvPr/>
        </p:nvSpPr>
        <p:spPr>
          <a:xfrm>
            <a:off x="564242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29095274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0F36B3-7E18-1863-4BB4-3A350395A2C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6E5EAE-39C4-1D52-4AD4-09927BBE2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 jij een 3D-printer had, wat zou je dan maken?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47679467-4459-885F-FE5B-9E92946B7853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EA11F50C-2312-BEFA-E449-61364D3E653D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B6C008B1-E4F0-1185-6DFB-CD14FD48C450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28EFD54E-6CEC-D84F-5272-7A4D51892B8B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19ECF2AE-9C0F-8F44-2522-0F3DD662F782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143CD26A-A869-8063-8503-4DE482D84CE8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7E241390-4BF5-1529-71F0-AD50C406E2A2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4227265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098365-7BB4-DA75-C52C-222AA952D4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AFC2A45-2FFA-C065-EF7D-EF12F8EAD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Welke spullen hebben jullie in huis die je eigenlijk niet nodig hebt?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C74DC682-208B-78DB-56AE-89DF1D51C585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1B4BC981-F5E9-F6B3-D74B-B1FBBFEB6D94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6497CA45-2628-1F7C-ED1F-AAD0C97D93C1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2BD2C669-1831-E86F-E71A-FA8490D133C0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E5040A45-E048-7BED-F890-6A1492681BD7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8DB1C81C-7EA5-41A6-794D-E07ED0F1E351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6E543526-4B83-DBC8-1C06-8D1E9136C2B0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12273407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BC8097-0171-A9D6-2779-5C522204783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BAD8E8-865D-E999-26F2-8EB5158CBB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 jij weet dat iets gemaakt is met kinderarbeid in een ver land, zou je het dan kopen? Waarom wel/niet?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A902FC70-A3C3-2166-301F-17F4CF50F0A2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ACDF3133-BB9F-1374-09BC-6C851B3D76C2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E36C28A1-96A8-B3A0-5599-C051BA70BCC3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E8A2C069-BAEE-3323-D944-278DAAF73CBF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A948AC40-0A0A-A813-8A71-07AAECCD8169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000E849C-0903-D103-131E-C2B2EC5A1612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5E686D3C-15E9-3368-61A0-B6223BA7E225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14441420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398642-C643-9E5C-9BD0-5AF138CAEB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E37763B-F41F-8556-C20D-DA62997508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Koop of verkoop jij wel eens spullen op de rommelmarkt of op Marktplaats? Wat vind je daarvan?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74A50AE7-EEA7-5F10-3FEB-63CB2B169B80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88B0F983-A3FB-5ACB-6103-D8F00B38AD03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7186D3CD-E8A3-24D0-123F-D710454D1052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46178537-43B9-237A-17C6-380F9C5EFC42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03A77900-8BC6-2BCB-8EC4-E1951D5CB232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9888885F-5548-E3E6-D496-5E839AEC28A2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8B88ADA4-2D15-50B3-437F-1195B51D1DFC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2898463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FBDA17-32DE-993B-DBC8-AA17A12B57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8025" y="1290035"/>
            <a:ext cx="9861331" cy="1325563"/>
          </a:xfrm>
        </p:spPr>
        <p:txBody>
          <a:bodyPr>
            <a:normAutofit fontScale="90000"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Nederland dragen mensen een kledingstuk gemiddeld maar 7 keer. Hoe vaak draag jij jouw kledingstukken?</a:t>
            </a:r>
            <a:endParaRPr lang="nl-NL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4BB01CBB-511D-0312-26FB-CDA2035D6D82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570F8771-8022-F3F9-5DEB-DF08AE410012}"/>
              </a:ext>
            </a:extLst>
          </p:cNvPr>
          <p:cNvSpPr/>
          <p:nvPr/>
        </p:nvSpPr>
        <p:spPr>
          <a:xfrm>
            <a:off x="659523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90D962D1-AD8F-0CEB-6140-8A3A8622ED74}"/>
              </a:ext>
            </a:extLst>
          </p:cNvPr>
          <p:cNvSpPr/>
          <p:nvPr/>
        </p:nvSpPr>
        <p:spPr>
          <a:xfrm>
            <a:off x="659523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A87856EB-ED56-FD97-B589-1D40D4425838}"/>
              </a:ext>
            </a:extLst>
          </p:cNvPr>
          <p:cNvSpPr/>
          <p:nvPr/>
        </p:nvSpPr>
        <p:spPr>
          <a:xfrm>
            <a:off x="659523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B5998EE7-1840-3E5C-347B-AE343C3835AE}"/>
              </a:ext>
            </a:extLst>
          </p:cNvPr>
          <p:cNvSpPr/>
          <p:nvPr/>
        </p:nvSpPr>
        <p:spPr>
          <a:xfrm>
            <a:off x="659523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717D7E03-DD48-4679-016F-CDCEC2F2ACFE}"/>
              </a:ext>
            </a:extLst>
          </p:cNvPr>
          <p:cNvSpPr/>
          <p:nvPr/>
        </p:nvSpPr>
        <p:spPr>
          <a:xfrm>
            <a:off x="659523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2725CB00-51A6-3162-CD4E-F25A81BACBD1}"/>
              </a:ext>
            </a:extLst>
          </p:cNvPr>
          <p:cNvSpPr/>
          <p:nvPr/>
        </p:nvSpPr>
        <p:spPr>
          <a:xfrm>
            <a:off x="659523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40139197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8" grpId="0" animBg="1"/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D5605F-C262-B28D-82C1-71025AEAE3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6530C5-DDAD-2974-6F6F-4355605BA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5345" y="1216463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Ben jij wel eens in de Rotterdamse haven geweest? Hoe vond je dat?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D8B31A2F-11E1-6859-8586-EB717A42DA2F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21703EDE-64CA-758A-9B1C-993EBF76540A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221B47B7-BBB8-AB93-9F72-8136E92E61A1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77BAF9BE-F4DA-B8D5-6167-18791449EF05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269A0562-6B48-3CFB-BBFE-2E8111592AB9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5184CF9C-F029-D7B6-26FA-BAA352D72C72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82E0C584-3219-3245-EB47-9BE124CD5300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3394005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0E2929-8814-2F8D-26D5-93324A64207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D60504-18D9-F157-A445-3A1E47795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22282" y="1048297"/>
            <a:ext cx="10515600" cy="1757965"/>
          </a:xfrm>
        </p:spPr>
        <p:txBody>
          <a:bodyPr>
            <a:normAutofit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Bestel jij wel eens spullen uit China? Waarom wel/niet?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8CCB0E04-F9D4-FD56-18DD-DC914628B870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2B02CACD-DCF6-0392-66BF-42762116839C}"/>
              </a:ext>
            </a:extLst>
          </p:cNvPr>
          <p:cNvSpPr/>
          <p:nvPr/>
        </p:nvSpPr>
        <p:spPr>
          <a:xfrm>
            <a:off x="753428" y="3595194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380F88D3-B6E7-EA63-5C6D-EF6A47FECC29}"/>
              </a:ext>
            </a:extLst>
          </p:cNvPr>
          <p:cNvSpPr/>
          <p:nvPr/>
        </p:nvSpPr>
        <p:spPr>
          <a:xfrm>
            <a:off x="753428" y="3595194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3A020BC3-6AAD-60DA-E824-A533B3060590}"/>
              </a:ext>
            </a:extLst>
          </p:cNvPr>
          <p:cNvSpPr/>
          <p:nvPr/>
        </p:nvSpPr>
        <p:spPr>
          <a:xfrm>
            <a:off x="753428" y="3595194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907005D8-D82B-C748-3997-EF38FAC4D721}"/>
              </a:ext>
            </a:extLst>
          </p:cNvPr>
          <p:cNvSpPr/>
          <p:nvPr/>
        </p:nvSpPr>
        <p:spPr>
          <a:xfrm>
            <a:off x="753428" y="3595194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E4B5D15E-1EBC-56AA-F8AC-78AF65C68E9B}"/>
              </a:ext>
            </a:extLst>
          </p:cNvPr>
          <p:cNvSpPr/>
          <p:nvPr/>
        </p:nvSpPr>
        <p:spPr>
          <a:xfrm>
            <a:off x="753428" y="3595194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42CFE29E-5D86-C821-75F6-AAE3B9B2A48E}"/>
              </a:ext>
            </a:extLst>
          </p:cNvPr>
          <p:cNvSpPr/>
          <p:nvPr/>
        </p:nvSpPr>
        <p:spPr>
          <a:xfrm>
            <a:off x="753428" y="3595194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32617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D589B7-9DD1-1D33-9B93-143AA5EF67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52B88C3-1CA4-B1EC-54D2-1DA7DC83C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132381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Als jij zelf je schoenen zou ontwerpen, hoe zouden ze er dan uitzien?</a:t>
            </a:r>
            <a:endParaRPr lang="nl-NL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0B8F33F5-097B-A95E-8AA8-4BB9AFB2D68F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5" name="Ovaal 4">
            <a:extLst>
              <a:ext uri="{FF2B5EF4-FFF2-40B4-BE49-F238E27FC236}">
                <a16:creationId xmlns:a16="http://schemas.microsoft.com/office/drawing/2014/main" id="{6DE21A50-543C-D864-F724-907E7CD6F85C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0D7FB2B5-7316-A546-E252-A085EC330383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64D00384-E354-0A07-F92B-B785E44CFB40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A69FE09A-2BB8-568B-DCDA-303B171C73CC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A76EBA64-78A9-D444-B9E3-B8FFA7E90BD8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A631C0A6-5E5A-B218-EE39-12B30A83050C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3181862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207AD5C-9F85-9187-1170-8202D65B418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F050CD-E6C7-D230-4B71-00AA17EF47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Vind jij het belangrijk om te weten waar de kleding die jij draagt gemaakt is? Waarom wel/niet?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8A4477B3-7AF6-DCCE-E0D7-41E681FA2211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AF1B1FEF-B2B0-A934-9117-743A2F8843DB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91B865E5-17CF-211C-6275-317C0CF26B3E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7B3E8974-CD44-879F-7570-BE95B31D4890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26413C1A-9CF6-6128-3F30-5FE6738D7B82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7DB80B2E-70E5-F136-1D97-A976CEE0D59C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6A2004FA-8FE8-C845-F9B3-881DE79FAC69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908624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F15AF0-1E30-3DA6-791A-28FFB168B9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662AAA6-C713-65D5-6455-45CE65AC08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Vind jij het belangrijk dat je pakketjes binnen één dag bezorgd worden?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E5786652-378F-ED5F-D1C2-F76DCBBA3AE5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F4C0A14C-DB87-71E3-4800-130735CCD62A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F658CC1E-C2C2-761B-C02E-44E95EA26CDE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B2CA105E-478D-93F9-81B1-59304BBE4FD3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EB42D2CD-1E6E-88A0-498F-6DD044671B17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8361435D-CEF6-5B2A-5D0C-8BEF5F9A31EF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25510CAC-BB81-34FC-F982-EDC9FB116630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1054914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CD6E586-24E3-79D3-EADB-B72C98E757A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64F887C-D485-9980-0300-4B727BB026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Zou jij een bijbaantje als pakketbezorger met de fiets leuk vinden? Waarom wel/niet?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EDF343FC-E5AA-BE9C-A008-86376C0DFFD8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01B8AAE2-99ED-DC79-43E9-F7EF22434FF8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24566E23-998E-182A-F116-4463625FCA4D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95128C3C-5E47-CC9B-0ADF-5916785224D6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3168AFE9-4D60-4B7A-0C01-9135621302A5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0C68BD48-BA89-6E85-F9E9-48368EB4F9A2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3688FDA5-0D5C-1F2E-8C77-C8FBAB8380F5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2539336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3AE8FCC-75C2-84E2-856D-5390590278A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F39B239-FC0F-64EA-196D-10044719AA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524" y="137411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nl-NL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Alles wat niet uit de natuur komt, is ontworpen en gemaakt. Als je om je heen kijkt, kun je dan 10 dingen aanwijzen die ontworpen en gemaakt zijn?</a:t>
            </a:r>
          </a:p>
        </p:txBody>
      </p:sp>
      <p:sp>
        <p:nvSpPr>
          <p:cNvPr id="3" name="Tekstvak 2">
            <a:hlinkClick r:id="rId2" action="ppaction://hlinksldjump"/>
            <a:extLst>
              <a:ext uri="{FF2B5EF4-FFF2-40B4-BE49-F238E27FC236}">
                <a16:creationId xmlns:a16="http://schemas.microsoft.com/office/drawing/2014/main" id="{51645869-1088-D860-124C-F8F6C64F55E6}"/>
              </a:ext>
            </a:extLst>
          </p:cNvPr>
          <p:cNvSpPr txBox="1"/>
          <p:nvPr/>
        </p:nvSpPr>
        <p:spPr>
          <a:xfrm>
            <a:off x="9429008" y="5581403"/>
            <a:ext cx="26006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ym typeface="Wingdings" panose="05000000000000000000" pitchFamily="2" charset="2"/>
              </a:rPr>
              <a:t> </a:t>
            </a:r>
            <a:r>
              <a:rPr lang="nl-NL" dirty="0"/>
              <a:t>Terug</a:t>
            </a:r>
          </a:p>
        </p:txBody>
      </p:sp>
      <p:sp>
        <p:nvSpPr>
          <p:cNvPr id="4" name="Ovaal 3">
            <a:extLst>
              <a:ext uri="{FF2B5EF4-FFF2-40B4-BE49-F238E27FC236}">
                <a16:creationId xmlns:a16="http://schemas.microsoft.com/office/drawing/2014/main" id="{7E5D46C9-C96F-514A-4151-11F85AA3E451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F3EBF9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5 seconden</a:t>
            </a:r>
          </a:p>
        </p:txBody>
      </p:sp>
      <p:sp>
        <p:nvSpPr>
          <p:cNvPr id="6" name="Ovaal 5">
            <a:extLst>
              <a:ext uri="{FF2B5EF4-FFF2-40B4-BE49-F238E27FC236}">
                <a16:creationId xmlns:a16="http://schemas.microsoft.com/office/drawing/2014/main" id="{384EBE24-510C-C740-AF1F-E0FD93545312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DAC2EC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10 seconden</a:t>
            </a:r>
          </a:p>
        </p:txBody>
      </p:sp>
      <p:sp>
        <p:nvSpPr>
          <p:cNvPr id="7" name="Ovaal 6">
            <a:extLst>
              <a:ext uri="{FF2B5EF4-FFF2-40B4-BE49-F238E27FC236}">
                <a16:creationId xmlns:a16="http://schemas.microsoft.com/office/drawing/2014/main" id="{59188A17-BBC2-A528-A93A-91D798AC9984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B686DA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15 seconden</a:t>
            </a:r>
          </a:p>
        </p:txBody>
      </p:sp>
      <p:sp>
        <p:nvSpPr>
          <p:cNvPr id="8" name="Ovaal 7">
            <a:extLst>
              <a:ext uri="{FF2B5EF4-FFF2-40B4-BE49-F238E27FC236}">
                <a16:creationId xmlns:a16="http://schemas.microsoft.com/office/drawing/2014/main" id="{A94185D1-1116-6512-65D6-020BDCD0371C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A86ED4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20 seconden</a:t>
            </a:r>
          </a:p>
        </p:txBody>
      </p:sp>
      <p:sp>
        <p:nvSpPr>
          <p:cNvPr id="9" name="Ovaal 8">
            <a:extLst>
              <a:ext uri="{FF2B5EF4-FFF2-40B4-BE49-F238E27FC236}">
                <a16:creationId xmlns:a16="http://schemas.microsoft.com/office/drawing/2014/main" id="{608D7443-4685-D9E1-66B2-38400C6CB192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8C3FC5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25 seconden</a:t>
            </a:r>
          </a:p>
        </p:txBody>
      </p:sp>
      <p:sp>
        <p:nvSpPr>
          <p:cNvPr id="10" name="Ovaal 9">
            <a:extLst>
              <a:ext uri="{FF2B5EF4-FFF2-40B4-BE49-F238E27FC236}">
                <a16:creationId xmlns:a16="http://schemas.microsoft.com/office/drawing/2014/main" id="{E71501AD-9374-B38D-AA89-6999CEBE77C2}"/>
              </a:ext>
            </a:extLst>
          </p:cNvPr>
          <p:cNvSpPr/>
          <p:nvPr/>
        </p:nvSpPr>
        <p:spPr>
          <a:xfrm>
            <a:off x="659524" y="3483981"/>
            <a:ext cx="2488298" cy="2466754"/>
          </a:xfrm>
          <a:prstGeom prst="ellipse">
            <a:avLst/>
          </a:prstGeom>
          <a:solidFill>
            <a:srgbClr val="7030A0"/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2200" dirty="0"/>
              <a:t>30 seconden</a:t>
            </a:r>
          </a:p>
          <a:p>
            <a:pPr algn="ctr"/>
            <a:r>
              <a:rPr lang="nl-NL" sz="2200" dirty="0">
                <a:sym typeface="Wingdings" panose="05000000000000000000" pitchFamily="2" charset="2"/>
              </a:rPr>
              <a:t> k</a:t>
            </a:r>
            <a:r>
              <a:rPr lang="nl-NL" sz="2200" dirty="0"/>
              <a:t>lik hier</a:t>
            </a:r>
          </a:p>
        </p:txBody>
      </p:sp>
    </p:spTree>
    <p:extLst>
      <p:ext uri="{BB962C8B-B14F-4D97-AF65-F5344CB8AC3E}">
        <p14:creationId xmlns:p14="http://schemas.microsoft.com/office/powerpoint/2010/main" val="3589406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xit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6" dur="5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0"/>
                            </p:stCondLst>
                            <p:childTnLst>
                              <p:par>
                                <p:cTn id="9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0" dur="4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500"/>
                            </p:stCondLst>
                            <p:childTnLst>
                              <p:par>
                                <p:cTn id="13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4" dur="4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4000"/>
                            </p:stCondLst>
                            <p:childTnLst>
                              <p:par>
                                <p:cTn id="17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18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8500"/>
                            </p:stCondLst>
                            <p:childTnLst>
                              <p:par>
                                <p:cTn id="21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2" dur="4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3000"/>
                            </p:stCondLst>
                            <p:childTnLst>
                              <p:par>
                                <p:cTn id="25" presetID="21" presetClass="exit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heel(1)">
                                      <p:cBhvr>
                                        <p:cTn id="26" dur="4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679</TotalTime>
  <Words>570</Words>
  <Application>Microsoft Office PowerPoint</Application>
  <PresentationFormat>Breedbeeld</PresentationFormat>
  <Paragraphs>137</Paragraphs>
  <Slides>16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6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16</vt:i4>
      </vt:variant>
    </vt:vector>
  </HeadingPairs>
  <TitlesOfParts>
    <vt:vector size="23" baseType="lpstr">
      <vt:lpstr>Abadi</vt:lpstr>
      <vt:lpstr>Aptos</vt:lpstr>
      <vt:lpstr>Aptos Display</vt:lpstr>
      <vt:lpstr>Arial</vt:lpstr>
      <vt:lpstr>Calibri</vt:lpstr>
      <vt:lpstr>Wingdings</vt:lpstr>
      <vt:lpstr>Kantoorthema</vt:lpstr>
      <vt:lpstr>PowerPoint-presentatie</vt:lpstr>
      <vt:lpstr>In Nederland dragen mensen een kledingstuk gemiddeld maar 7 keer. Hoe vaak draag jij jouw kledingstukken?</vt:lpstr>
      <vt:lpstr>Ben jij wel eens in de Rotterdamse haven geweest? Hoe vond je dat?</vt:lpstr>
      <vt:lpstr>Bestel jij wel eens spullen uit China? Waarom wel/niet?</vt:lpstr>
      <vt:lpstr>Als jij zelf je schoenen zou ontwerpen, hoe zouden ze er dan uitzien?</vt:lpstr>
      <vt:lpstr>Vind jij het belangrijk om te weten waar de kleding die jij draagt gemaakt is? Waarom wel/niet?</vt:lpstr>
      <vt:lpstr>Vind jij het belangrijk dat je pakketjes binnen één dag bezorgd worden?</vt:lpstr>
      <vt:lpstr>Zou jij een bijbaantje als pakketbezorger met de fiets leuk vinden? Waarom wel/niet?</vt:lpstr>
      <vt:lpstr>Alles wat niet uit de natuur komt, is ontworpen en gemaakt. Als je om je heen kijkt, kun je dan 10 dingen aanwijzen die ontworpen en gemaakt zijn?</vt:lpstr>
      <vt:lpstr>Plastic is slecht voor de planeet. Kan jij een voorbeeld geven van iets dat van plastic is, maar ook van hout of papier kan worden gemaakt?</vt:lpstr>
      <vt:lpstr>Als er bij jullie thuis iets kapot is, repareren jullie het dan of kopen jullie het nieuw? Heb je een voorbeeld?</vt:lpstr>
      <vt:lpstr>Transport per vliegtuig is sneller, maar ook vervuilender dan per boot. Wil jij langer op je pakje wachten als het met de boot komt?</vt:lpstr>
      <vt:lpstr>Als jij een 3D-printer had, wat zou je dan maken?</vt:lpstr>
      <vt:lpstr>Welke spullen hebben jullie in huis die je eigenlijk niet nodig hebt?</vt:lpstr>
      <vt:lpstr>Als jij weet dat iets gemaakt is met kinderarbeid in een ver land, zou je het dan kopen? Waarom wel/niet?</vt:lpstr>
      <vt:lpstr>Koop of verkoop jij wel eens spullen op de rommelmarkt of op Marktplaats? Wat vind je daarvan?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A. Diender</dc:creator>
  <cp:lastModifiedBy>A. Diender</cp:lastModifiedBy>
  <cp:revision>7</cp:revision>
  <dcterms:created xsi:type="dcterms:W3CDTF">2024-03-06T11:01:25Z</dcterms:created>
  <dcterms:modified xsi:type="dcterms:W3CDTF">2024-12-17T09:41:52Z</dcterms:modified>
</cp:coreProperties>
</file>