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68" r:id="rId16"/>
    <p:sldId id="270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0EE9A-6CFE-42D7-8E3B-E2141F994538}" v="15" dt="2024-12-10T12:36:15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B770EE9A-6CFE-42D7-8E3B-E2141F994538}"/>
    <pc:docChg chg="custSel modSld">
      <pc:chgData name="Annette Diender" userId="1a58764c-6998-4d98-a2d0-9fbca477acc9" providerId="ADAL" clId="{B770EE9A-6CFE-42D7-8E3B-E2141F994538}" dt="2024-12-11T09:06:30.655" v="78" actId="6549"/>
      <pc:docMkLst>
        <pc:docMk/>
      </pc:docMkLst>
      <pc:sldChg chg="modSp mod">
        <pc:chgData name="Annette Diender" userId="1a58764c-6998-4d98-a2d0-9fbca477acc9" providerId="ADAL" clId="{B770EE9A-6CFE-42D7-8E3B-E2141F994538}" dt="2024-12-11T09:06:30.655" v="78" actId="6549"/>
        <pc:sldMkLst>
          <pc:docMk/>
          <pc:sldMk cId="426088561" sldId="256"/>
        </pc:sldMkLst>
        <pc:spChg chg="mod">
          <ac:chgData name="Annette Diender" userId="1a58764c-6998-4d98-a2d0-9fbca477acc9" providerId="ADAL" clId="{B770EE9A-6CFE-42D7-8E3B-E2141F994538}" dt="2024-12-11T09:06:30.655" v="78" actId="6549"/>
          <ac:spMkLst>
            <pc:docMk/>
            <pc:sldMk cId="426088561" sldId="256"/>
            <ac:spMk id="8" creationId="{28470968-582E-4177-4C72-4E28A7B48152}"/>
          </ac:spMkLst>
        </pc:spChg>
      </pc:sldChg>
      <pc:sldChg chg="addSp delSp modSp mod delAnim modAnim">
        <pc:chgData name="Annette Diender" userId="1a58764c-6998-4d98-a2d0-9fbca477acc9" providerId="ADAL" clId="{B770EE9A-6CFE-42D7-8E3B-E2141F994538}" dt="2024-12-10T12:33:53.743" v="3" actId="1076"/>
        <pc:sldMkLst>
          <pc:docMk/>
          <pc:sldMk cId="4013919761" sldId="257"/>
        </pc:sldMkLst>
        <pc:spChg chg="mod">
          <ac:chgData name="Annette Diender" userId="1a58764c-6998-4d98-a2d0-9fbca477acc9" providerId="ADAL" clId="{B770EE9A-6CFE-42D7-8E3B-E2141F994538}" dt="2024-12-10T12:33:53.743" v="3" actId="1076"/>
          <ac:spMkLst>
            <pc:docMk/>
            <pc:sldMk cId="4013919761" sldId="257"/>
            <ac:spMk id="3" creationId="{4BB01CBB-511D-0312-26FB-CDA2035D6D82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4" creationId="{0E154F23-4D7F-8A86-6C70-A2E7946F3038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5" creationId="{27F8C41B-F6E3-DA4A-3CDE-26F624D04566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6" creationId="{0EDA46AA-4825-5726-56AB-3B67A4D60728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8" creationId="{EE29B537-3281-DEF1-B4DC-7EF714F92657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9" creationId="{6C713189-D710-DED2-FBB1-C8B766F12F2B}"/>
          </ac:spMkLst>
        </pc:spChg>
        <pc:spChg chg="add mod">
          <ac:chgData name="Annette Diender" userId="1a58764c-6998-4d98-a2d0-9fbca477acc9" providerId="ADAL" clId="{B770EE9A-6CFE-42D7-8E3B-E2141F994538}" dt="2024-12-10T12:33:50.323" v="2" actId="1076"/>
          <ac:spMkLst>
            <pc:docMk/>
            <pc:sldMk cId="4013919761" sldId="257"/>
            <ac:spMk id="10" creationId="{103D3085-B0B3-4DF6-727B-4BC22C089A34}"/>
          </ac:spMkLst>
        </pc:spChg>
        <pc:picChg chg="del">
          <ac:chgData name="Annette Diender" userId="1a58764c-6998-4d98-a2d0-9fbca477acc9" providerId="ADAL" clId="{B770EE9A-6CFE-42D7-8E3B-E2141F994538}" dt="2024-12-10T12:33:40.890" v="0" actId="478"/>
          <ac:picMkLst>
            <pc:docMk/>
            <pc:sldMk cId="4013919761" sldId="257"/>
            <ac:picMk id="7" creationId="{F7760E48-3B4B-8E33-972B-001989B884DF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4:04.596" v="6" actId="1076"/>
        <pc:sldMkLst>
          <pc:docMk/>
          <pc:sldMk cId="3181862931" sldId="258"/>
        </pc:sldMkLst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5" creationId="{1B52C0FC-5072-3E66-1CC1-5D1A77ECCF80}"/>
          </ac:spMkLst>
        </pc:spChg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6" creationId="{B1172C5B-7D97-126D-9508-1A98EDBE4C64}"/>
          </ac:spMkLst>
        </pc:spChg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7" creationId="{B5DA1749-08E7-F5A4-8D03-13517A4E1D36}"/>
          </ac:spMkLst>
        </pc:spChg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8" creationId="{18A6B67B-5F30-34EE-E974-6FB7D072ECD1}"/>
          </ac:spMkLst>
        </pc:spChg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9" creationId="{04B8377D-E59E-3169-44AA-8330EC6C8E83}"/>
          </ac:spMkLst>
        </pc:spChg>
        <pc:spChg chg="add mod">
          <ac:chgData name="Annette Diender" userId="1a58764c-6998-4d98-a2d0-9fbca477acc9" providerId="ADAL" clId="{B770EE9A-6CFE-42D7-8E3B-E2141F994538}" dt="2024-12-10T12:34:04.596" v="6" actId="1076"/>
          <ac:spMkLst>
            <pc:docMk/>
            <pc:sldMk cId="3181862931" sldId="258"/>
            <ac:spMk id="10" creationId="{6F0B0200-BE04-6F20-153F-D19607273355}"/>
          </ac:spMkLst>
        </pc:spChg>
        <pc:picChg chg="del">
          <ac:chgData name="Annette Diender" userId="1a58764c-6998-4d98-a2d0-9fbca477acc9" providerId="ADAL" clId="{B770EE9A-6CFE-42D7-8E3B-E2141F994538}" dt="2024-12-10T12:33:56.655" v="4" actId="478"/>
          <ac:picMkLst>
            <pc:docMk/>
            <pc:sldMk cId="3181862931" sldId="258"/>
            <ac:picMk id="4" creationId="{4F565FB9-B032-2F50-2EB5-87BE437C7D4D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4:14.487" v="9" actId="1076"/>
        <pc:sldMkLst>
          <pc:docMk/>
          <pc:sldMk cId="3394005926" sldId="259"/>
        </pc:sldMkLst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4" creationId="{D9E68B97-68BB-F68F-90CA-6C7E8BF5B257}"/>
          </ac:spMkLst>
        </pc:spChg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6" creationId="{CBFCAA0D-5496-4E78-E354-87A4C01507AA}"/>
          </ac:spMkLst>
        </pc:spChg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7" creationId="{44EAA4DC-2C1D-FFDA-C67B-8CC8AA89962A}"/>
          </ac:spMkLst>
        </pc:spChg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8" creationId="{FEFC8EA5-6531-0563-1B9D-576D7C371686}"/>
          </ac:spMkLst>
        </pc:spChg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9" creationId="{D78E0C22-CA82-8D1E-6D36-3468DD0FC383}"/>
          </ac:spMkLst>
        </pc:spChg>
        <pc:spChg chg="add mod">
          <ac:chgData name="Annette Diender" userId="1a58764c-6998-4d98-a2d0-9fbca477acc9" providerId="ADAL" clId="{B770EE9A-6CFE-42D7-8E3B-E2141F994538}" dt="2024-12-10T12:34:14.487" v="9" actId="1076"/>
          <ac:spMkLst>
            <pc:docMk/>
            <pc:sldMk cId="3394005926" sldId="259"/>
            <ac:spMk id="10" creationId="{49FF2E7E-4209-C1C3-7C4B-1640ED9D6A84}"/>
          </ac:spMkLst>
        </pc:spChg>
        <pc:picChg chg="del">
          <ac:chgData name="Annette Diender" userId="1a58764c-6998-4d98-a2d0-9fbca477acc9" providerId="ADAL" clId="{B770EE9A-6CFE-42D7-8E3B-E2141F994538}" dt="2024-12-10T12:34:07.720" v="7" actId="478"/>
          <ac:picMkLst>
            <pc:docMk/>
            <pc:sldMk cId="3394005926" sldId="259"/>
            <ac:picMk id="5" creationId="{52C40247-7E31-B7D3-2648-586A44EBBC13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4:37.676" v="14" actId="1076"/>
        <pc:sldMkLst>
          <pc:docMk/>
          <pc:sldMk cId="908624264" sldId="260"/>
        </pc:sldMkLst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4" creationId="{9D92F1AE-DE49-33B1-57A5-E46AFD2CDFAF}"/>
          </ac:spMkLst>
        </pc:spChg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6" creationId="{194A712C-75C3-D1E7-51DC-1438BF733319}"/>
          </ac:spMkLst>
        </pc:spChg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7" creationId="{889EDC2E-B3BA-51B9-D551-A3F6192F394B}"/>
          </ac:spMkLst>
        </pc:spChg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8" creationId="{99969240-38AB-66B2-0B12-54A2C88FC77C}"/>
          </ac:spMkLst>
        </pc:spChg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9" creationId="{33EC33FE-66F3-4F3A-FE45-DDF71DB123D5}"/>
          </ac:spMkLst>
        </pc:spChg>
        <pc:spChg chg="add mod">
          <ac:chgData name="Annette Diender" userId="1a58764c-6998-4d98-a2d0-9fbca477acc9" providerId="ADAL" clId="{B770EE9A-6CFE-42D7-8E3B-E2141F994538}" dt="2024-12-10T12:34:37.676" v="14" actId="1076"/>
          <ac:spMkLst>
            <pc:docMk/>
            <pc:sldMk cId="908624264" sldId="260"/>
            <ac:spMk id="10" creationId="{83FCD0CD-9A2E-3D0C-513D-7D0565D4E061}"/>
          </ac:spMkLst>
        </pc:spChg>
        <pc:picChg chg="del">
          <ac:chgData name="Annette Diender" userId="1a58764c-6998-4d98-a2d0-9fbca477acc9" providerId="ADAL" clId="{B770EE9A-6CFE-42D7-8E3B-E2141F994538}" dt="2024-12-10T12:34:30.711" v="12" actId="478"/>
          <ac:picMkLst>
            <pc:docMk/>
            <pc:sldMk cId="908624264" sldId="260"/>
            <ac:picMk id="5" creationId="{4B4F911D-43FA-FB09-BCE0-DA7382D3317B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4:51.042" v="17" actId="1076"/>
        <pc:sldMkLst>
          <pc:docMk/>
          <pc:sldMk cId="1054914949" sldId="261"/>
        </pc:sldMkLst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4" creationId="{A9F3D54B-4C14-6D74-2AF1-3406FB8C8233}"/>
          </ac:spMkLst>
        </pc:spChg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6" creationId="{BFC61C96-BF24-A750-97EC-B8BD27597AA2}"/>
          </ac:spMkLst>
        </pc:spChg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7" creationId="{BB0C887D-DABF-83E1-E6B3-A3F756A2286C}"/>
          </ac:spMkLst>
        </pc:spChg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8" creationId="{2011043C-6AE8-957B-505A-E9EADF65A225}"/>
          </ac:spMkLst>
        </pc:spChg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9" creationId="{466F2D6A-A4B7-46A4-978A-A4814232E1B2}"/>
          </ac:spMkLst>
        </pc:spChg>
        <pc:spChg chg="add mod">
          <ac:chgData name="Annette Diender" userId="1a58764c-6998-4d98-a2d0-9fbca477acc9" providerId="ADAL" clId="{B770EE9A-6CFE-42D7-8E3B-E2141F994538}" dt="2024-12-10T12:34:51.042" v="17" actId="1076"/>
          <ac:spMkLst>
            <pc:docMk/>
            <pc:sldMk cId="1054914949" sldId="261"/>
            <ac:spMk id="10" creationId="{F4DF8723-A8B9-F8D4-937B-D3C2F2E76D5A}"/>
          </ac:spMkLst>
        </pc:spChg>
        <pc:picChg chg="del">
          <ac:chgData name="Annette Diender" userId="1a58764c-6998-4d98-a2d0-9fbca477acc9" providerId="ADAL" clId="{B770EE9A-6CFE-42D7-8E3B-E2141F994538}" dt="2024-12-10T12:34:40.646" v="15" actId="478"/>
          <ac:picMkLst>
            <pc:docMk/>
            <pc:sldMk cId="1054914949" sldId="261"/>
            <ac:picMk id="5" creationId="{A5136304-C2D7-5FA1-0A7B-8D2EA11F00EE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4:20.474" v="11"/>
        <pc:sldMkLst>
          <pc:docMk/>
          <pc:sldMk cId="32617792" sldId="262"/>
        </pc:sldMkLst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4" creationId="{7ECE0531-C2F5-AC2D-D0C4-F65084AAE5CE}"/>
          </ac:spMkLst>
        </pc:spChg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6" creationId="{8900D13A-57FE-EDD8-1A16-96BF857BDC32}"/>
          </ac:spMkLst>
        </pc:spChg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7" creationId="{0F8D1708-0EBE-F80A-20AD-D4E1F4C4B647}"/>
          </ac:spMkLst>
        </pc:spChg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8" creationId="{838195C1-1BDD-05B6-CF23-D2B23DEEB16A}"/>
          </ac:spMkLst>
        </pc:spChg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9" creationId="{B09052B1-07CA-789A-FBC9-BE7494D2B3B5}"/>
          </ac:spMkLst>
        </pc:spChg>
        <pc:spChg chg="add mod">
          <ac:chgData name="Annette Diender" userId="1a58764c-6998-4d98-a2d0-9fbca477acc9" providerId="ADAL" clId="{B770EE9A-6CFE-42D7-8E3B-E2141F994538}" dt="2024-12-10T12:34:20.474" v="11"/>
          <ac:spMkLst>
            <pc:docMk/>
            <pc:sldMk cId="32617792" sldId="262"/>
            <ac:spMk id="10" creationId="{EC6D585B-CA5C-3D85-5083-E34E6875C7F9}"/>
          </ac:spMkLst>
        </pc:spChg>
        <pc:picChg chg="del">
          <ac:chgData name="Annette Diender" userId="1a58764c-6998-4d98-a2d0-9fbca477acc9" providerId="ADAL" clId="{B770EE9A-6CFE-42D7-8E3B-E2141F994538}" dt="2024-12-10T12:34:17.170" v="10" actId="478"/>
          <ac:picMkLst>
            <pc:docMk/>
            <pc:sldMk cId="32617792" sldId="262"/>
            <ac:picMk id="5" creationId="{172D38A4-5E3D-727E-D9BD-3902D3827A22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00.350" v="20" actId="1076"/>
        <pc:sldMkLst>
          <pc:docMk/>
          <pc:sldMk cId="267692659" sldId="263"/>
        </pc:sldMkLst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4" creationId="{E2BCF238-7EDA-7BF3-1DCB-07850FB07EF1}"/>
          </ac:spMkLst>
        </pc:spChg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6" creationId="{F89F60AC-F0AA-B151-17F5-51D2F0BBC191}"/>
          </ac:spMkLst>
        </pc:spChg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7" creationId="{D5CD4D70-8A39-8965-856D-32D3FC5BCA98}"/>
          </ac:spMkLst>
        </pc:spChg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8" creationId="{26ED295F-37CC-5395-C468-CBDD01D911E8}"/>
          </ac:spMkLst>
        </pc:spChg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9" creationId="{505D423D-57C3-DA7D-D3A3-2E96934D43B9}"/>
          </ac:spMkLst>
        </pc:spChg>
        <pc:spChg chg="add mod">
          <ac:chgData name="Annette Diender" userId="1a58764c-6998-4d98-a2d0-9fbca477acc9" providerId="ADAL" clId="{B770EE9A-6CFE-42D7-8E3B-E2141F994538}" dt="2024-12-10T12:35:00.350" v="20" actId="1076"/>
          <ac:spMkLst>
            <pc:docMk/>
            <pc:sldMk cId="267692659" sldId="263"/>
            <ac:spMk id="10" creationId="{3EFA8F48-7D06-4D32-1A68-37332A6A5760}"/>
          </ac:spMkLst>
        </pc:spChg>
        <pc:picChg chg="del">
          <ac:chgData name="Annette Diender" userId="1a58764c-6998-4d98-a2d0-9fbca477acc9" providerId="ADAL" clId="{B770EE9A-6CFE-42D7-8E3B-E2141F994538}" dt="2024-12-10T12:34:54.655" v="18" actId="478"/>
          <ac:picMkLst>
            <pc:docMk/>
            <pc:sldMk cId="267692659" sldId="263"/>
            <ac:picMk id="5" creationId="{65CC7A7F-ACC9-3370-B7CC-556A4CE479E4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07.549" v="23" actId="1076"/>
        <pc:sldMkLst>
          <pc:docMk/>
          <pc:sldMk cId="2539336147" sldId="264"/>
        </pc:sldMkLst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4" creationId="{AF5E0AC1-AC36-81E8-A264-297ECCCC1BB3}"/>
          </ac:spMkLst>
        </pc:spChg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6" creationId="{EC4C85F0-A433-1FEE-7EFE-5646EA023801}"/>
          </ac:spMkLst>
        </pc:spChg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7" creationId="{4A10BA45-1439-F056-A6BD-43309CAE0255}"/>
          </ac:spMkLst>
        </pc:spChg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8" creationId="{05BDFC36-D64F-2BA2-6556-C06E020566D9}"/>
          </ac:spMkLst>
        </pc:spChg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9" creationId="{ED826125-0448-E129-E018-77839B96A2B8}"/>
          </ac:spMkLst>
        </pc:spChg>
        <pc:spChg chg="add mod">
          <ac:chgData name="Annette Diender" userId="1a58764c-6998-4d98-a2d0-9fbca477acc9" providerId="ADAL" clId="{B770EE9A-6CFE-42D7-8E3B-E2141F994538}" dt="2024-12-10T12:35:07.549" v="23" actId="1076"/>
          <ac:spMkLst>
            <pc:docMk/>
            <pc:sldMk cId="2539336147" sldId="264"/>
            <ac:spMk id="10" creationId="{F0B2C331-DCCF-477D-D64D-3FB68451384D}"/>
          </ac:spMkLst>
        </pc:spChg>
        <pc:picChg chg="del">
          <ac:chgData name="Annette Diender" userId="1a58764c-6998-4d98-a2d0-9fbca477acc9" providerId="ADAL" clId="{B770EE9A-6CFE-42D7-8E3B-E2141F994538}" dt="2024-12-10T12:35:03.253" v="21" actId="478"/>
          <ac:picMkLst>
            <pc:docMk/>
            <pc:sldMk cId="2539336147" sldId="264"/>
            <ac:picMk id="5" creationId="{6B1FF8BF-1B15-9CB2-61B4-118F464AC21A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16.565" v="26" actId="1076"/>
        <pc:sldMkLst>
          <pc:docMk/>
          <pc:sldMk cId="3589406084" sldId="265"/>
        </pc:sldMkLst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4" creationId="{FF0666DB-AF5D-5A28-0AA5-2D8473315CE0}"/>
          </ac:spMkLst>
        </pc:spChg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6" creationId="{4E0AAAE7-8271-06B0-469D-0FC03A6E4757}"/>
          </ac:spMkLst>
        </pc:spChg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7" creationId="{C3BED4A3-879C-2D16-7B91-0E572C2B56CF}"/>
          </ac:spMkLst>
        </pc:spChg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8" creationId="{3C291B94-E581-17EC-D9AE-ED80853ED1BB}"/>
          </ac:spMkLst>
        </pc:spChg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9" creationId="{DD5FC6AF-0BBB-8DD6-EF1C-905336391FEA}"/>
          </ac:spMkLst>
        </pc:spChg>
        <pc:spChg chg="add mod">
          <ac:chgData name="Annette Diender" userId="1a58764c-6998-4d98-a2d0-9fbca477acc9" providerId="ADAL" clId="{B770EE9A-6CFE-42D7-8E3B-E2141F994538}" dt="2024-12-10T12:35:16.565" v="26" actId="1076"/>
          <ac:spMkLst>
            <pc:docMk/>
            <pc:sldMk cId="3589406084" sldId="265"/>
            <ac:spMk id="10" creationId="{DE7A7D0F-16B6-0C4D-1065-DCF8FD2C04A4}"/>
          </ac:spMkLst>
        </pc:spChg>
        <pc:picChg chg="del">
          <ac:chgData name="Annette Diender" userId="1a58764c-6998-4d98-a2d0-9fbca477acc9" providerId="ADAL" clId="{B770EE9A-6CFE-42D7-8E3B-E2141F994538}" dt="2024-12-10T12:35:10.460" v="24" actId="478"/>
          <ac:picMkLst>
            <pc:docMk/>
            <pc:sldMk cId="3589406084" sldId="265"/>
            <ac:picMk id="5" creationId="{BE463672-EA1E-BB0B-BE74-C9E631A056C3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24.131" v="30" actId="1076"/>
        <pc:sldMkLst>
          <pc:docMk/>
          <pc:sldMk cId="1364488825" sldId="266"/>
        </pc:sldMkLst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4" creationId="{5FBD48BA-3526-E96B-A85C-5B84FF6A2AFD}"/>
          </ac:spMkLst>
        </pc:spChg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6" creationId="{D47479EC-008C-9438-A49D-EC8C95A38668}"/>
          </ac:spMkLst>
        </pc:spChg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7" creationId="{8B52A8EA-FFA4-4B65-00EE-B9CE1AF19364}"/>
          </ac:spMkLst>
        </pc:spChg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8" creationId="{07287EB9-37AC-4D36-EC7E-6691C607B659}"/>
          </ac:spMkLst>
        </pc:spChg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9" creationId="{A5CD07BF-CF9A-CE1C-259F-57940A9E1F9B}"/>
          </ac:spMkLst>
        </pc:spChg>
        <pc:spChg chg="add mod">
          <ac:chgData name="Annette Diender" userId="1a58764c-6998-4d98-a2d0-9fbca477acc9" providerId="ADAL" clId="{B770EE9A-6CFE-42D7-8E3B-E2141F994538}" dt="2024-12-10T12:35:24.131" v="30" actId="1076"/>
          <ac:spMkLst>
            <pc:docMk/>
            <pc:sldMk cId="1364488825" sldId="266"/>
            <ac:spMk id="10" creationId="{FCE3351A-C5A8-E13D-BD70-8416354D8801}"/>
          </ac:spMkLst>
        </pc:spChg>
        <pc:picChg chg="del mod">
          <ac:chgData name="Annette Diender" userId="1a58764c-6998-4d98-a2d0-9fbca477acc9" providerId="ADAL" clId="{B770EE9A-6CFE-42D7-8E3B-E2141F994538}" dt="2024-12-10T12:35:19.884" v="28" actId="478"/>
          <ac:picMkLst>
            <pc:docMk/>
            <pc:sldMk cId="1364488825" sldId="266"/>
            <ac:picMk id="5" creationId="{AB330855-F01C-3089-AC41-7DF1CBADA316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35.880" v="33" actId="1076"/>
        <pc:sldMkLst>
          <pc:docMk/>
          <pc:sldMk cId="2909527467" sldId="267"/>
        </pc:sldMkLst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4" creationId="{2765E904-9852-7BE3-C463-7DDBBE63407F}"/>
          </ac:spMkLst>
        </pc:spChg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6" creationId="{7FCEED0E-2B54-BADF-4F9E-C856FD9F020A}"/>
          </ac:spMkLst>
        </pc:spChg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7" creationId="{9A317837-4EEF-CD68-9FD9-32EB286943A8}"/>
          </ac:spMkLst>
        </pc:spChg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8" creationId="{B8F465A9-0676-251F-F3AB-C6CA3E0E20CA}"/>
          </ac:spMkLst>
        </pc:spChg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9" creationId="{62EBD30E-F157-B9AC-8843-965D10BDF026}"/>
          </ac:spMkLst>
        </pc:spChg>
        <pc:spChg chg="add mod">
          <ac:chgData name="Annette Diender" userId="1a58764c-6998-4d98-a2d0-9fbca477acc9" providerId="ADAL" clId="{B770EE9A-6CFE-42D7-8E3B-E2141F994538}" dt="2024-12-10T12:35:35.880" v="33" actId="1076"/>
          <ac:spMkLst>
            <pc:docMk/>
            <pc:sldMk cId="2909527467" sldId="267"/>
            <ac:spMk id="10" creationId="{90E5B6D6-DACD-BE64-6DEF-49D952B0FC33}"/>
          </ac:spMkLst>
        </pc:spChg>
        <pc:picChg chg="del">
          <ac:chgData name="Annette Diender" userId="1a58764c-6998-4d98-a2d0-9fbca477acc9" providerId="ADAL" clId="{B770EE9A-6CFE-42D7-8E3B-E2141F994538}" dt="2024-12-10T12:35:27.656" v="31" actId="478"/>
          <ac:picMkLst>
            <pc:docMk/>
            <pc:sldMk cId="2909527467" sldId="267"/>
            <ac:picMk id="5" creationId="{1034B85C-AE76-7D58-256D-658CB55BD381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6:04.290" v="42" actId="1076"/>
        <pc:sldMkLst>
          <pc:docMk/>
          <pc:sldMk cId="4227265963" sldId="268"/>
        </pc:sldMkLst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4" creationId="{AC1F09BA-DF91-2ED7-4155-2AC7B3AEF2CF}"/>
          </ac:spMkLst>
        </pc:spChg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6" creationId="{28629FCB-6714-4EB4-A85D-68410B88D4DA}"/>
          </ac:spMkLst>
        </pc:spChg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7" creationId="{C269F165-3044-1782-00E9-7BA5EECACD0B}"/>
          </ac:spMkLst>
        </pc:spChg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8" creationId="{916DA78D-F67E-817A-18E4-BF907733AF55}"/>
          </ac:spMkLst>
        </pc:spChg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9" creationId="{A64CCF57-8A87-182D-84F3-03B8BBFAA069}"/>
          </ac:spMkLst>
        </pc:spChg>
        <pc:spChg chg="add mod">
          <ac:chgData name="Annette Diender" userId="1a58764c-6998-4d98-a2d0-9fbca477acc9" providerId="ADAL" clId="{B770EE9A-6CFE-42D7-8E3B-E2141F994538}" dt="2024-12-10T12:36:04.290" v="42" actId="1076"/>
          <ac:spMkLst>
            <pc:docMk/>
            <pc:sldMk cId="4227265963" sldId="268"/>
            <ac:spMk id="10" creationId="{17E8B4D6-F96B-51CA-5F5E-068D56822FB3}"/>
          </ac:spMkLst>
        </pc:spChg>
        <pc:picChg chg="del">
          <ac:chgData name="Annette Diender" userId="1a58764c-6998-4d98-a2d0-9fbca477acc9" providerId="ADAL" clId="{B770EE9A-6CFE-42D7-8E3B-E2141F994538}" dt="2024-12-10T12:35:58.549" v="40" actId="478"/>
          <ac:picMkLst>
            <pc:docMk/>
            <pc:sldMk cId="4227265963" sldId="268"/>
            <ac:picMk id="5" creationId="{7784C866-0508-C1F2-F156-33EA4663FE2C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43.605" v="36" actId="1076"/>
        <pc:sldMkLst>
          <pc:docMk/>
          <pc:sldMk cId="1227340707" sldId="269"/>
        </pc:sldMkLst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4" creationId="{BE6051F2-BC9A-C28F-59AE-4A3E12FA556E}"/>
          </ac:spMkLst>
        </pc:spChg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6" creationId="{D37595B9-0DA9-AA31-4827-786A03D6E0D8}"/>
          </ac:spMkLst>
        </pc:spChg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7" creationId="{BE89C034-F73C-E597-2521-24A6A39BF253}"/>
          </ac:spMkLst>
        </pc:spChg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8" creationId="{77614F32-125B-B810-0137-F9B800D5851F}"/>
          </ac:spMkLst>
        </pc:spChg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9" creationId="{2B58D376-C949-742B-DDD9-F997380C2937}"/>
          </ac:spMkLst>
        </pc:spChg>
        <pc:spChg chg="add mod">
          <ac:chgData name="Annette Diender" userId="1a58764c-6998-4d98-a2d0-9fbca477acc9" providerId="ADAL" clId="{B770EE9A-6CFE-42D7-8E3B-E2141F994538}" dt="2024-12-10T12:35:43.605" v="36" actId="1076"/>
          <ac:spMkLst>
            <pc:docMk/>
            <pc:sldMk cId="1227340707" sldId="269"/>
            <ac:spMk id="10" creationId="{125CDD95-1707-BDFA-205E-DCCC2139D27E}"/>
          </ac:spMkLst>
        </pc:spChg>
        <pc:picChg chg="del">
          <ac:chgData name="Annette Diender" userId="1a58764c-6998-4d98-a2d0-9fbca477acc9" providerId="ADAL" clId="{B770EE9A-6CFE-42D7-8E3B-E2141F994538}" dt="2024-12-10T12:35:38.549" v="34" actId="478"/>
          <ac:picMkLst>
            <pc:docMk/>
            <pc:sldMk cId="1227340707" sldId="269"/>
            <ac:picMk id="5" creationId="{E3705AD9-C3B8-C96B-BB09-9466FAA2BCCF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6:21.201" v="45" actId="1076"/>
        <pc:sldMkLst>
          <pc:docMk/>
          <pc:sldMk cId="1444142085" sldId="270"/>
        </pc:sldMkLst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4" creationId="{978B0CC6-3739-D286-6D46-4F24468F36F7}"/>
          </ac:spMkLst>
        </pc:spChg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6" creationId="{136F35C0-DA7F-C418-5020-661A3E73C0B4}"/>
          </ac:spMkLst>
        </pc:spChg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7" creationId="{F37829C0-4462-E612-95CC-69114E81A349}"/>
          </ac:spMkLst>
        </pc:spChg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8" creationId="{733B2675-85E9-34D3-8C58-AABF96503D31}"/>
          </ac:spMkLst>
        </pc:spChg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9" creationId="{648C7ED0-828E-E8D3-D099-9F279D14B5A6}"/>
          </ac:spMkLst>
        </pc:spChg>
        <pc:spChg chg="add mod">
          <ac:chgData name="Annette Diender" userId="1a58764c-6998-4d98-a2d0-9fbca477acc9" providerId="ADAL" clId="{B770EE9A-6CFE-42D7-8E3B-E2141F994538}" dt="2024-12-10T12:36:21.201" v="45" actId="1076"/>
          <ac:spMkLst>
            <pc:docMk/>
            <pc:sldMk cId="1444142085" sldId="270"/>
            <ac:spMk id="10" creationId="{5A1987B2-86A4-44C1-FEDC-0CADBC17BBC4}"/>
          </ac:spMkLst>
        </pc:spChg>
        <pc:picChg chg="del">
          <ac:chgData name="Annette Diender" userId="1a58764c-6998-4d98-a2d0-9fbca477acc9" providerId="ADAL" clId="{B770EE9A-6CFE-42D7-8E3B-E2141F994538}" dt="2024-12-10T12:36:13.627" v="43" actId="478"/>
          <ac:picMkLst>
            <pc:docMk/>
            <pc:sldMk cId="1444142085" sldId="270"/>
            <ac:picMk id="5" creationId="{BEF019D9-95CF-A662-1A7B-32E49F31987F}"/>
          </ac:picMkLst>
        </pc:picChg>
      </pc:sldChg>
      <pc:sldChg chg="addSp delSp modSp mod delAnim modAnim">
        <pc:chgData name="Annette Diender" userId="1a58764c-6998-4d98-a2d0-9fbca477acc9" providerId="ADAL" clId="{B770EE9A-6CFE-42D7-8E3B-E2141F994538}" dt="2024-12-10T12:35:55.012" v="39" actId="1076"/>
        <pc:sldMkLst>
          <pc:docMk/>
          <pc:sldMk cId="2898463196" sldId="271"/>
        </pc:sldMkLst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4" creationId="{0AB18E10-621B-6A94-DE6A-8F0D2316F096}"/>
          </ac:spMkLst>
        </pc:spChg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6" creationId="{99E96CB6-43EC-03C6-40B7-201A7804241A}"/>
          </ac:spMkLst>
        </pc:spChg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7" creationId="{EFA71D06-9CC5-4058-2685-0B38AE05C320}"/>
          </ac:spMkLst>
        </pc:spChg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8" creationId="{FBEE76D4-38B5-9663-61F2-8022F1C875C1}"/>
          </ac:spMkLst>
        </pc:spChg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9" creationId="{F55082E8-6ED4-05EA-9AF9-3DAC70D4E2C7}"/>
          </ac:spMkLst>
        </pc:spChg>
        <pc:spChg chg="add mod">
          <ac:chgData name="Annette Diender" userId="1a58764c-6998-4d98-a2d0-9fbca477acc9" providerId="ADAL" clId="{B770EE9A-6CFE-42D7-8E3B-E2141F994538}" dt="2024-12-10T12:35:55.012" v="39" actId="1076"/>
          <ac:spMkLst>
            <pc:docMk/>
            <pc:sldMk cId="2898463196" sldId="271"/>
            <ac:spMk id="10" creationId="{E2B552B8-330C-4F88-6CA7-84BF10273A52}"/>
          </ac:spMkLst>
        </pc:spChg>
        <pc:picChg chg="del">
          <ac:chgData name="Annette Diender" userId="1a58764c-6998-4d98-a2d0-9fbca477acc9" providerId="ADAL" clId="{B770EE9A-6CFE-42D7-8E3B-E2141F994538}" dt="2024-12-10T12:35:46.896" v="37" actId="478"/>
          <ac:picMkLst>
            <pc:docMk/>
            <pc:sldMk cId="2898463196" sldId="271"/>
            <ac:picMk id="5" creationId="{473CFD21-047A-9FE7-7DEC-F9500868D1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11-12-2024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12" Type="http://schemas.openxmlformats.org/officeDocument/2006/relationships/slide" Target="slide13.xml"/><Relationship Id="rId2" Type="http://schemas.openxmlformats.org/officeDocument/2006/relationships/slide" Target="slide2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10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463138" y="486208"/>
            <a:ext cx="112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‘Voeding </a:t>
            </a:r>
            <a:r>
              <a:rPr lang="nl-NL" sz="4800" b="1">
                <a:latin typeface="Abadi" panose="020B0604020104020204" pitchFamily="34" charset="0"/>
              </a:rPr>
              <a:t>&amp; Natuur’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Kweekvlees is echt vlees, maar het wordt in een laboratorium gekweekt en niet in een dier.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dat eten?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F0666DB-AF5D-5A28-0AA5-2D8473315CE0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E0AAAE7-8271-06B0-469D-0FC03A6E4757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3BED4A3-879C-2D16-7B91-0E572C2B56CF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3C291B94-E581-17EC-D9AE-ED80853ED1BB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D5FC6AF-0BBB-8DD6-EF1C-905336391FEA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E7A7D0F-16B6-0C4D-1065-DCF8FD2C04A4}"/>
              </a:ext>
            </a:extLst>
          </p:cNvPr>
          <p:cNvSpPr/>
          <p:nvPr/>
        </p:nvSpPr>
        <p:spPr>
          <a:xfrm>
            <a:off x="735723" y="3631126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 is niet goed voor het milieu.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kunnen we doen om minder plastic te gebruiken?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FBD48BA-3526-E96B-A85C-5B84FF6A2AFD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47479EC-008C-9438-A49D-EC8C95A38668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B52A8EA-FFA4-4B65-00EE-B9CE1AF19364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7287EB9-37AC-4D36-EC7E-6691C607B659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5CD07BF-CF9A-CE1C-259F-57940A9E1F9B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CE3351A-C5A8-E13D-BD70-8416354D8801}"/>
              </a:ext>
            </a:extLst>
          </p:cNvPr>
          <p:cNvSpPr/>
          <p:nvPr/>
        </p:nvSpPr>
        <p:spPr>
          <a:xfrm>
            <a:off x="746233" y="3527902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je kat chipt, kan je hem altijd terugvinden als hij kwijt is.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je dat het verplicht moet zijn om katten te chippen?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2765E904-9852-7BE3-C463-7DDBBE63407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FCEED0E-2B54-BADF-4F9E-C856FD9F020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A317837-4EEF-CD68-9FD9-32EB286943A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8F465A9-0676-251F-F3AB-C6CA3E0E20C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2EBD30E-F157-B9AC-8843-965D10BDF02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0E5B6D6-DACD-BE64-6DEF-49D952B0FC3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jij 3 apparaten opnoemen die je in de keuken gebruikt om eten klaar te maken?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BE6051F2-BC9A-C28F-59AE-4A3E12FA556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37595B9-0DA9-AA31-4827-786A03D6E0D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E89C034-F73C-E597-2521-24A6A39BF25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7614F32-125B-B810-0137-F9B800D5851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B58D376-C949-742B-DDD9-F997380C293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25CDD95-1707-BDFA-205E-DCCC2139D27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als mensen betere informatie hebben, ze gezonder gaan eten?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AB18E10-621B-6A94-DE6A-8F0D2316F096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9E96CB6-43EC-03C6-40B7-201A7804241A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FA71D06-9CC5-4058-2685-0B38AE05C320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BEE76D4-38B5-9663-61F2-8022F1C875C1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55082E8-6ED4-05EA-9AF9-3DAC70D4E2C7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2B552B8-330C-4F88-6CA7-84BF10273A52}"/>
              </a:ext>
            </a:extLst>
          </p:cNvPr>
          <p:cNvSpPr/>
          <p:nvPr/>
        </p:nvSpPr>
        <p:spPr>
          <a:xfrm>
            <a:off x="659524" y="3548923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zijn tegen windmolens omdat ze het landschap lelijk maken.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jij het daarmee eens?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C1F09BA-DF91-2ED7-4155-2AC7B3AEF2CF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8629FCB-6714-4EB4-A85D-68410B88D4DA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269F165-3044-1782-00E9-7BA5EECACD0B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16DA78D-F67E-817A-18E4-BF907733AF55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64CCF57-8A87-182D-84F3-03B8BBFAA069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7E8B4D6-F96B-51CA-5F5E-068D56822FB3}"/>
              </a:ext>
            </a:extLst>
          </p:cNvPr>
          <p:cNvSpPr/>
          <p:nvPr/>
        </p:nvSpPr>
        <p:spPr>
          <a:xfrm>
            <a:off x="756744" y="3746739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daken kan je mos leggen om de stad koeler te maken en regenwater op te vangen.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 jij platte daken in jouw buurt die we daarvoor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kunnen gebruiken?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78B0CC6-3739-D286-6D46-4F24468F36F7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36F35C0-DA7F-C418-5020-661A3E73C0B4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37829C0-4462-E612-95CC-69114E81A349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33B2675-85E9-34D3-8C58-AABF96503D31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48C7ED0-828E-E8D3-D099-9F279D14B5A6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A1987B2-86A4-44C1-FEDC-0CADBC17BBC4}"/>
              </a:ext>
            </a:extLst>
          </p:cNvPr>
          <p:cNvSpPr/>
          <p:nvPr/>
        </p:nvSpPr>
        <p:spPr>
          <a:xfrm>
            <a:off x="659524" y="3631126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3" y="1374118"/>
            <a:ext cx="9861331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zou jij kiezen: grotere steden in Nederland of meer natuur?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134718" y="5697017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E154F23-4D7F-8A86-6C70-A2E7946F3038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27F8C41B-F6E3-DA4A-3CDE-26F624D04566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EDA46AA-4825-5726-56AB-3B67A4D60728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EE29B537-3281-DEF1-B4DC-7EF714F92657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C713189-D710-DED2-FBB1-C8B766F12F2B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03D3085-B0B3-4DF6-727B-4BC22C089A34}"/>
              </a:ext>
            </a:extLst>
          </p:cNvPr>
          <p:cNvSpPr/>
          <p:nvPr/>
        </p:nvSpPr>
        <p:spPr>
          <a:xfrm>
            <a:off x="659523" y="3517392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Gezonde voeding moet goedkoper zijn dan ongezonde voeding.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je het daarmee eens?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1B52C0FC-5072-3E66-1CC1-5D1A77ECCF80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1172C5B-7D97-126D-9508-1A98EDBE4C64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5DA1749-08E7-F5A4-8D03-13517A4E1D36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8A6B67B-5F30-34EE-E974-6FB7D072ECD1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4B8377D-E59E-3169-44AA-8330EC6C8E83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F0B0200-BE04-6F20-153F-D19607273355}"/>
              </a:ext>
            </a:extLst>
          </p:cNvPr>
          <p:cNvSpPr/>
          <p:nvPr/>
        </p:nvSpPr>
        <p:spPr>
          <a:xfrm>
            <a:off x="735723" y="348586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restaurants wordt veel voedsel weggegooid. Kan jij hier een oplossing voor bedenken?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9E68B97-68BB-F68F-90CA-6C7E8BF5B257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BFCAA0D-5496-4E78-E354-87A4C01507AA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4EAA4DC-2C1D-FFDA-C67B-8CC8AA89962A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EFC8EA5-6531-0563-1B9D-576D7C371686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78E0C22-CA82-8D1E-6D36-3468DD0FC383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9FF2E7E-4209-C1C3-7C4B-1640ED9D6A84}"/>
              </a:ext>
            </a:extLst>
          </p:cNvPr>
          <p:cNvSpPr/>
          <p:nvPr/>
        </p:nvSpPr>
        <p:spPr>
          <a:xfrm>
            <a:off x="798786" y="3599595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2" y="941715"/>
            <a:ext cx="10515600" cy="1757965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kleurstof ziet eten er mooier uit. Eet jij liever mooi eten met kleurstof of minder mooi eten zonder kleurstof?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ECE0531-C2F5-AC2D-D0C4-F65084AAE5CE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900D13A-57FE-EDD8-1A16-96BF857BDC32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F8D1708-0EBE-F80A-20AD-D4E1F4C4B647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38195C1-1BDD-05B6-CF23-D2B23DEEB16A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09052B1-07CA-789A-FBC9-BE7494D2B3B5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C6D585B-CA5C-3D85-5083-E34E6875C7F9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zijn apps waarmee je precies kunt zien wat er in jouw eten zit. Zou je die willen gebruiken?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D92F1AE-DE49-33B1-57A5-E46AFD2CDFAF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94A712C-75C3-D1E7-51DC-1438BF733319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89EDC2E-B3BA-51B9-D551-A3F6192F394B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9969240-38AB-66B2-0B12-54A2C88FC77C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33EC33FE-66F3-4F3A-FE45-DDF71DB123D5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83FCD0CD-9A2E-3D0C-513D-7D0565D4E061}"/>
              </a:ext>
            </a:extLst>
          </p:cNvPr>
          <p:cNvSpPr/>
          <p:nvPr/>
        </p:nvSpPr>
        <p:spPr>
          <a:xfrm>
            <a:off x="76725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beter voor het milieu als we voedsel eten dat in Nederland wordt geproduceerd.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jij 5 producten opnoemen die in Nederland worden verbouwd?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9F3D54B-4C14-6D74-2AF1-3406FB8C8233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FC61C96-BF24-A750-97EC-B8BD27597AA2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B0C887D-DABF-83E1-E6B3-A3F756A2286C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011043C-6AE8-957B-505A-E9EADF65A225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66F2D6A-A4B7-46A4-978A-A4814232E1B2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4DF8723-A8B9-F8D4-937B-D3C2F2E76D5A}"/>
              </a:ext>
            </a:extLst>
          </p:cNvPr>
          <p:cNvSpPr/>
          <p:nvPr/>
        </p:nvSpPr>
        <p:spPr>
          <a:xfrm>
            <a:off x="659524" y="3704698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Biologische landbouw is gezonder maar ook duurder. Zou jij meer willen betalen voor gezond voedsel?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2BCF238-7EDA-7BF3-1DCB-07850FB07EF1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89F60AC-F0AA-B151-17F5-51D2F0BBC191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D5CD4D70-8A39-8965-856D-32D3FC5BCA98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6ED295F-37CC-5395-C468-CBDD01D911E8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05D423D-57C3-DA7D-D3A3-2E96934D43B9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EFA8F48-7D06-4D32-1A68-37332A6A5760}"/>
              </a:ext>
            </a:extLst>
          </p:cNvPr>
          <p:cNvSpPr/>
          <p:nvPr/>
        </p:nvSpPr>
        <p:spPr>
          <a:xfrm>
            <a:off x="798785" y="3652147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Ganzen zijn gevaarlijk voor vliegtuigen. Vind je dat we de ganzen rondom het vliegveld dood mogen schieten?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F5E0AC1-AC36-81E8-A264-297ECCCC1BB3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EC4C85F0-A433-1FEE-7EFE-5646EA023801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A10BA45-1439-F056-A6BD-43309CAE0255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5BDFC36-D64F-2BA2-6556-C06E020566D9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ED826125-0448-E129-E018-77839B96A2B8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0B2C331-DCCF-477D-D64D-3FB68451384D}"/>
              </a:ext>
            </a:extLst>
          </p:cNvPr>
          <p:cNvSpPr/>
          <p:nvPr/>
        </p:nvSpPr>
        <p:spPr>
          <a:xfrm>
            <a:off x="819806" y="3610105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590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Wat zou jij kiezen: grotere steden in Nederland of meer natuur?</vt:lpstr>
      <vt:lpstr>Gezonde voeding moet goedkoper zijn dan ongezonde voeding.  Ben je het daarmee eens?</vt:lpstr>
      <vt:lpstr>In restaurants wordt veel voedsel weggegooid. Kan jij hier een oplossing voor bedenken?</vt:lpstr>
      <vt:lpstr>Met kleurstof ziet eten er mooier uit. Eet jij liever mooi eten met kleurstof of minder mooi eten zonder kleurstof?</vt:lpstr>
      <vt:lpstr>Er zijn apps waarmee je precies kunt zien wat er in jouw eten zit. Zou je die willen gebruiken?</vt:lpstr>
      <vt:lpstr>Het is beter voor het milieu als we voedsel eten dat in Nederland wordt geproduceerd.  Kan jij 5 producten opnoemen die in Nederland worden verbouwd?</vt:lpstr>
      <vt:lpstr>Biologische landbouw is gezonder maar ook duurder. Zou jij meer willen betalen voor gezond voedsel?</vt:lpstr>
      <vt:lpstr>Ganzen zijn gevaarlijk voor vliegtuigen. Vind je dat we de ganzen rondom het vliegveld dood mogen schieten?</vt:lpstr>
      <vt:lpstr>Kweekvlees is echt vlees, maar het wordt in een laboratorium gekweekt en niet in een dier. Zou jij dat eten? Waarom wel/niet?</vt:lpstr>
      <vt:lpstr>Plastic is niet goed voor het milieu. Wat kunnen we doen om minder plastic te gebruiken?</vt:lpstr>
      <vt:lpstr>Als je je kat chipt, kan je hem altijd terugvinden als hij kwijt is. Vind je dat het verplicht moet zijn om katten te chippen?</vt:lpstr>
      <vt:lpstr>Kan jij 3 apparaten opnoemen die je in de keuken gebruikt om eten klaar te maken?</vt:lpstr>
      <vt:lpstr>Denk jij dat als mensen betere informatie hebben, ze gezonder gaan eten? Waarom wel/niet?</vt:lpstr>
      <vt:lpstr>Sommige mensen zijn tegen windmolens omdat ze het landschap lelijk maken.  Ben jij het daarmee eens?</vt:lpstr>
      <vt:lpstr>Op daken kan je mos leggen om de stad koeler te maken en regenwater op te vangen. Ken jij platte daken in jouw buurt die we daarvoor kunnen gebruiken?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5</cp:revision>
  <dcterms:created xsi:type="dcterms:W3CDTF">2024-03-06T11:01:25Z</dcterms:created>
  <dcterms:modified xsi:type="dcterms:W3CDTF">2024-12-11T09:06:33Z</dcterms:modified>
</cp:coreProperties>
</file>