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9" r:id="rId14"/>
    <p:sldId id="271" r:id="rId15"/>
    <p:sldId id="268" r:id="rId16"/>
    <p:sldId id="270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FF00"/>
    <a:srgbClr val="FFFFCC"/>
    <a:srgbClr val="FF33CC"/>
    <a:srgbClr val="FF99FF"/>
    <a:srgbClr val="FF7C80"/>
    <a:srgbClr val="CC0000"/>
    <a:srgbClr val="CCFF99"/>
    <a:srgbClr val="33CC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70EE9A-6CFE-42D7-8E3B-E2141F994538}" v="15" dt="2024-12-10T12:36:15.5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tte Diender" userId="1a58764c-6998-4d98-a2d0-9fbca477acc9" providerId="ADAL" clId="{B770EE9A-6CFE-42D7-8E3B-E2141F994538}"/>
    <pc:docChg chg="custSel modSld">
      <pc:chgData name="Annette Diender" userId="1a58764c-6998-4d98-a2d0-9fbca477acc9" providerId="ADAL" clId="{B770EE9A-6CFE-42D7-8E3B-E2141F994538}" dt="2024-12-11T09:06:30.655" v="78" actId="6549"/>
      <pc:docMkLst>
        <pc:docMk/>
      </pc:docMkLst>
      <pc:sldChg chg="modSp mod">
        <pc:chgData name="Annette Diender" userId="1a58764c-6998-4d98-a2d0-9fbca477acc9" providerId="ADAL" clId="{B770EE9A-6CFE-42D7-8E3B-E2141F994538}" dt="2024-12-11T09:06:30.655" v="78" actId="6549"/>
        <pc:sldMkLst>
          <pc:docMk/>
          <pc:sldMk cId="426088561" sldId="256"/>
        </pc:sldMkLst>
        <pc:spChg chg="mod">
          <ac:chgData name="Annette Diender" userId="1a58764c-6998-4d98-a2d0-9fbca477acc9" providerId="ADAL" clId="{B770EE9A-6CFE-42D7-8E3B-E2141F994538}" dt="2024-12-11T09:06:30.655" v="78" actId="6549"/>
          <ac:spMkLst>
            <pc:docMk/>
            <pc:sldMk cId="426088561" sldId="256"/>
            <ac:spMk id="8" creationId="{28470968-582E-4177-4C72-4E28A7B48152}"/>
          </ac:spMkLst>
        </pc:spChg>
      </pc:sldChg>
      <pc:sldChg chg="addSp delSp modSp mod delAnim modAnim">
        <pc:chgData name="Annette Diender" userId="1a58764c-6998-4d98-a2d0-9fbca477acc9" providerId="ADAL" clId="{B770EE9A-6CFE-42D7-8E3B-E2141F994538}" dt="2024-12-10T12:33:53.743" v="3" actId="1076"/>
        <pc:sldMkLst>
          <pc:docMk/>
          <pc:sldMk cId="4013919761" sldId="257"/>
        </pc:sldMkLst>
        <pc:spChg chg="mod">
          <ac:chgData name="Annette Diender" userId="1a58764c-6998-4d98-a2d0-9fbca477acc9" providerId="ADAL" clId="{B770EE9A-6CFE-42D7-8E3B-E2141F994538}" dt="2024-12-10T12:33:53.743" v="3" actId="1076"/>
          <ac:spMkLst>
            <pc:docMk/>
            <pc:sldMk cId="4013919761" sldId="257"/>
            <ac:spMk id="3" creationId="{4BB01CBB-511D-0312-26FB-CDA2035D6D82}"/>
          </ac:spMkLst>
        </pc:spChg>
        <pc:spChg chg="add mod">
          <ac:chgData name="Annette Diender" userId="1a58764c-6998-4d98-a2d0-9fbca477acc9" providerId="ADAL" clId="{B770EE9A-6CFE-42D7-8E3B-E2141F994538}" dt="2024-12-10T12:33:50.323" v="2" actId="1076"/>
          <ac:spMkLst>
            <pc:docMk/>
            <pc:sldMk cId="4013919761" sldId="257"/>
            <ac:spMk id="4" creationId="{0E154F23-4D7F-8A86-6C70-A2E7946F3038}"/>
          </ac:spMkLst>
        </pc:spChg>
        <pc:spChg chg="add mod">
          <ac:chgData name="Annette Diender" userId="1a58764c-6998-4d98-a2d0-9fbca477acc9" providerId="ADAL" clId="{B770EE9A-6CFE-42D7-8E3B-E2141F994538}" dt="2024-12-10T12:33:50.323" v="2" actId="1076"/>
          <ac:spMkLst>
            <pc:docMk/>
            <pc:sldMk cId="4013919761" sldId="257"/>
            <ac:spMk id="5" creationId="{27F8C41B-F6E3-DA4A-3CDE-26F624D04566}"/>
          </ac:spMkLst>
        </pc:spChg>
        <pc:spChg chg="add mod">
          <ac:chgData name="Annette Diender" userId="1a58764c-6998-4d98-a2d0-9fbca477acc9" providerId="ADAL" clId="{B770EE9A-6CFE-42D7-8E3B-E2141F994538}" dt="2024-12-10T12:33:50.323" v="2" actId="1076"/>
          <ac:spMkLst>
            <pc:docMk/>
            <pc:sldMk cId="4013919761" sldId="257"/>
            <ac:spMk id="6" creationId="{0EDA46AA-4825-5726-56AB-3B67A4D60728}"/>
          </ac:spMkLst>
        </pc:spChg>
        <pc:spChg chg="add mod">
          <ac:chgData name="Annette Diender" userId="1a58764c-6998-4d98-a2d0-9fbca477acc9" providerId="ADAL" clId="{B770EE9A-6CFE-42D7-8E3B-E2141F994538}" dt="2024-12-10T12:33:50.323" v="2" actId="1076"/>
          <ac:spMkLst>
            <pc:docMk/>
            <pc:sldMk cId="4013919761" sldId="257"/>
            <ac:spMk id="8" creationId="{EE29B537-3281-DEF1-B4DC-7EF714F92657}"/>
          </ac:spMkLst>
        </pc:spChg>
        <pc:spChg chg="add mod">
          <ac:chgData name="Annette Diender" userId="1a58764c-6998-4d98-a2d0-9fbca477acc9" providerId="ADAL" clId="{B770EE9A-6CFE-42D7-8E3B-E2141F994538}" dt="2024-12-10T12:33:50.323" v="2" actId="1076"/>
          <ac:spMkLst>
            <pc:docMk/>
            <pc:sldMk cId="4013919761" sldId="257"/>
            <ac:spMk id="9" creationId="{6C713189-D710-DED2-FBB1-C8B766F12F2B}"/>
          </ac:spMkLst>
        </pc:spChg>
        <pc:spChg chg="add mod">
          <ac:chgData name="Annette Diender" userId="1a58764c-6998-4d98-a2d0-9fbca477acc9" providerId="ADAL" clId="{B770EE9A-6CFE-42D7-8E3B-E2141F994538}" dt="2024-12-10T12:33:50.323" v="2" actId="1076"/>
          <ac:spMkLst>
            <pc:docMk/>
            <pc:sldMk cId="4013919761" sldId="257"/>
            <ac:spMk id="10" creationId="{103D3085-B0B3-4DF6-727B-4BC22C089A34}"/>
          </ac:spMkLst>
        </pc:spChg>
        <pc:picChg chg="del">
          <ac:chgData name="Annette Diender" userId="1a58764c-6998-4d98-a2d0-9fbca477acc9" providerId="ADAL" clId="{B770EE9A-6CFE-42D7-8E3B-E2141F994538}" dt="2024-12-10T12:33:40.890" v="0" actId="478"/>
          <ac:picMkLst>
            <pc:docMk/>
            <pc:sldMk cId="4013919761" sldId="257"/>
            <ac:picMk id="7" creationId="{F7760E48-3B4B-8E33-972B-001989B884DF}"/>
          </ac:picMkLst>
        </pc:picChg>
      </pc:sldChg>
      <pc:sldChg chg="addSp delSp modSp mod delAnim modAnim">
        <pc:chgData name="Annette Diender" userId="1a58764c-6998-4d98-a2d0-9fbca477acc9" providerId="ADAL" clId="{B770EE9A-6CFE-42D7-8E3B-E2141F994538}" dt="2024-12-10T12:34:04.596" v="6" actId="1076"/>
        <pc:sldMkLst>
          <pc:docMk/>
          <pc:sldMk cId="3181862931" sldId="258"/>
        </pc:sldMkLst>
        <pc:spChg chg="add mod">
          <ac:chgData name="Annette Diender" userId="1a58764c-6998-4d98-a2d0-9fbca477acc9" providerId="ADAL" clId="{B770EE9A-6CFE-42D7-8E3B-E2141F994538}" dt="2024-12-10T12:34:04.596" v="6" actId="1076"/>
          <ac:spMkLst>
            <pc:docMk/>
            <pc:sldMk cId="3181862931" sldId="258"/>
            <ac:spMk id="5" creationId="{1B52C0FC-5072-3E66-1CC1-5D1A77ECCF80}"/>
          </ac:spMkLst>
        </pc:spChg>
        <pc:spChg chg="add mod">
          <ac:chgData name="Annette Diender" userId="1a58764c-6998-4d98-a2d0-9fbca477acc9" providerId="ADAL" clId="{B770EE9A-6CFE-42D7-8E3B-E2141F994538}" dt="2024-12-10T12:34:04.596" v="6" actId="1076"/>
          <ac:spMkLst>
            <pc:docMk/>
            <pc:sldMk cId="3181862931" sldId="258"/>
            <ac:spMk id="6" creationId="{B1172C5B-7D97-126D-9508-1A98EDBE4C64}"/>
          </ac:spMkLst>
        </pc:spChg>
        <pc:spChg chg="add mod">
          <ac:chgData name="Annette Diender" userId="1a58764c-6998-4d98-a2d0-9fbca477acc9" providerId="ADAL" clId="{B770EE9A-6CFE-42D7-8E3B-E2141F994538}" dt="2024-12-10T12:34:04.596" v="6" actId="1076"/>
          <ac:spMkLst>
            <pc:docMk/>
            <pc:sldMk cId="3181862931" sldId="258"/>
            <ac:spMk id="7" creationId="{B5DA1749-08E7-F5A4-8D03-13517A4E1D36}"/>
          </ac:spMkLst>
        </pc:spChg>
        <pc:spChg chg="add mod">
          <ac:chgData name="Annette Diender" userId="1a58764c-6998-4d98-a2d0-9fbca477acc9" providerId="ADAL" clId="{B770EE9A-6CFE-42D7-8E3B-E2141F994538}" dt="2024-12-10T12:34:04.596" v="6" actId="1076"/>
          <ac:spMkLst>
            <pc:docMk/>
            <pc:sldMk cId="3181862931" sldId="258"/>
            <ac:spMk id="8" creationId="{18A6B67B-5F30-34EE-E974-6FB7D072ECD1}"/>
          </ac:spMkLst>
        </pc:spChg>
        <pc:spChg chg="add mod">
          <ac:chgData name="Annette Diender" userId="1a58764c-6998-4d98-a2d0-9fbca477acc9" providerId="ADAL" clId="{B770EE9A-6CFE-42D7-8E3B-E2141F994538}" dt="2024-12-10T12:34:04.596" v="6" actId="1076"/>
          <ac:spMkLst>
            <pc:docMk/>
            <pc:sldMk cId="3181862931" sldId="258"/>
            <ac:spMk id="9" creationId="{04B8377D-E59E-3169-44AA-8330EC6C8E83}"/>
          </ac:spMkLst>
        </pc:spChg>
        <pc:spChg chg="add mod">
          <ac:chgData name="Annette Diender" userId="1a58764c-6998-4d98-a2d0-9fbca477acc9" providerId="ADAL" clId="{B770EE9A-6CFE-42D7-8E3B-E2141F994538}" dt="2024-12-10T12:34:04.596" v="6" actId="1076"/>
          <ac:spMkLst>
            <pc:docMk/>
            <pc:sldMk cId="3181862931" sldId="258"/>
            <ac:spMk id="10" creationId="{6F0B0200-BE04-6F20-153F-D19607273355}"/>
          </ac:spMkLst>
        </pc:spChg>
        <pc:picChg chg="del">
          <ac:chgData name="Annette Diender" userId="1a58764c-6998-4d98-a2d0-9fbca477acc9" providerId="ADAL" clId="{B770EE9A-6CFE-42D7-8E3B-E2141F994538}" dt="2024-12-10T12:33:56.655" v="4" actId="478"/>
          <ac:picMkLst>
            <pc:docMk/>
            <pc:sldMk cId="3181862931" sldId="258"/>
            <ac:picMk id="4" creationId="{4F565FB9-B032-2F50-2EB5-87BE437C7D4D}"/>
          </ac:picMkLst>
        </pc:picChg>
      </pc:sldChg>
      <pc:sldChg chg="addSp delSp modSp mod delAnim modAnim">
        <pc:chgData name="Annette Diender" userId="1a58764c-6998-4d98-a2d0-9fbca477acc9" providerId="ADAL" clId="{B770EE9A-6CFE-42D7-8E3B-E2141F994538}" dt="2024-12-10T12:34:14.487" v="9" actId="1076"/>
        <pc:sldMkLst>
          <pc:docMk/>
          <pc:sldMk cId="3394005926" sldId="259"/>
        </pc:sldMkLst>
        <pc:spChg chg="add mod">
          <ac:chgData name="Annette Diender" userId="1a58764c-6998-4d98-a2d0-9fbca477acc9" providerId="ADAL" clId="{B770EE9A-6CFE-42D7-8E3B-E2141F994538}" dt="2024-12-10T12:34:14.487" v="9" actId="1076"/>
          <ac:spMkLst>
            <pc:docMk/>
            <pc:sldMk cId="3394005926" sldId="259"/>
            <ac:spMk id="4" creationId="{D9E68B97-68BB-F68F-90CA-6C7E8BF5B257}"/>
          </ac:spMkLst>
        </pc:spChg>
        <pc:spChg chg="add mod">
          <ac:chgData name="Annette Diender" userId="1a58764c-6998-4d98-a2d0-9fbca477acc9" providerId="ADAL" clId="{B770EE9A-6CFE-42D7-8E3B-E2141F994538}" dt="2024-12-10T12:34:14.487" v="9" actId="1076"/>
          <ac:spMkLst>
            <pc:docMk/>
            <pc:sldMk cId="3394005926" sldId="259"/>
            <ac:spMk id="6" creationId="{CBFCAA0D-5496-4E78-E354-87A4C01507AA}"/>
          </ac:spMkLst>
        </pc:spChg>
        <pc:spChg chg="add mod">
          <ac:chgData name="Annette Diender" userId="1a58764c-6998-4d98-a2d0-9fbca477acc9" providerId="ADAL" clId="{B770EE9A-6CFE-42D7-8E3B-E2141F994538}" dt="2024-12-10T12:34:14.487" v="9" actId="1076"/>
          <ac:spMkLst>
            <pc:docMk/>
            <pc:sldMk cId="3394005926" sldId="259"/>
            <ac:spMk id="7" creationId="{44EAA4DC-2C1D-FFDA-C67B-8CC8AA89962A}"/>
          </ac:spMkLst>
        </pc:spChg>
        <pc:spChg chg="add mod">
          <ac:chgData name="Annette Diender" userId="1a58764c-6998-4d98-a2d0-9fbca477acc9" providerId="ADAL" clId="{B770EE9A-6CFE-42D7-8E3B-E2141F994538}" dt="2024-12-10T12:34:14.487" v="9" actId="1076"/>
          <ac:spMkLst>
            <pc:docMk/>
            <pc:sldMk cId="3394005926" sldId="259"/>
            <ac:spMk id="8" creationId="{FEFC8EA5-6531-0563-1B9D-576D7C371686}"/>
          </ac:spMkLst>
        </pc:spChg>
        <pc:spChg chg="add mod">
          <ac:chgData name="Annette Diender" userId="1a58764c-6998-4d98-a2d0-9fbca477acc9" providerId="ADAL" clId="{B770EE9A-6CFE-42D7-8E3B-E2141F994538}" dt="2024-12-10T12:34:14.487" v="9" actId="1076"/>
          <ac:spMkLst>
            <pc:docMk/>
            <pc:sldMk cId="3394005926" sldId="259"/>
            <ac:spMk id="9" creationId="{D78E0C22-CA82-8D1E-6D36-3468DD0FC383}"/>
          </ac:spMkLst>
        </pc:spChg>
        <pc:spChg chg="add mod">
          <ac:chgData name="Annette Diender" userId="1a58764c-6998-4d98-a2d0-9fbca477acc9" providerId="ADAL" clId="{B770EE9A-6CFE-42D7-8E3B-E2141F994538}" dt="2024-12-10T12:34:14.487" v="9" actId="1076"/>
          <ac:spMkLst>
            <pc:docMk/>
            <pc:sldMk cId="3394005926" sldId="259"/>
            <ac:spMk id="10" creationId="{49FF2E7E-4209-C1C3-7C4B-1640ED9D6A84}"/>
          </ac:spMkLst>
        </pc:spChg>
        <pc:picChg chg="del">
          <ac:chgData name="Annette Diender" userId="1a58764c-6998-4d98-a2d0-9fbca477acc9" providerId="ADAL" clId="{B770EE9A-6CFE-42D7-8E3B-E2141F994538}" dt="2024-12-10T12:34:07.720" v="7" actId="478"/>
          <ac:picMkLst>
            <pc:docMk/>
            <pc:sldMk cId="3394005926" sldId="259"/>
            <ac:picMk id="5" creationId="{52C40247-7E31-B7D3-2648-586A44EBBC13}"/>
          </ac:picMkLst>
        </pc:picChg>
      </pc:sldChg>
      <pc:sldChg chg="addSp delSp modSp mod delAnim modAnim">
        <pc:chgData name="Annette Diender" userId="1a58764c-6998-4d98-a2d0-9fbca477acc9" providerId="ADAL" clId="{B770EE9A-6CFE-42D7-8E3B-E2141F994538}" dt="2024-12-10T12:34:37.676" v="14" actId="1076"/>
        <pc:sldMkLst>
          <pc:docMk/>
          <pc:sldMk cId="908624264" sldId="260"/>
        </pc:sldMkLst>
        <pc:spChg chg="add mod">
          <ac:chgData name="Annette Diender" userId="1a58764c-6998-4d98-a2d0-9fbca477acc9" providerId="ADAL" clId="{B770EE9A-6CFE-42D7-8E3B-E2141F994538}" dt="2024-12-10T12:34:37.676" v="14" actId="1076"/>
          <ac:spMkLst>
            <pc:docMk/>
            <pc:sldMk cId="908624264" sldId="260"/>
            <ac:spMk id="4" creationId="{9D92F1AE-DE49-33B1-57A5-E46AFD2CDFAF}"/>
          </ac:spMkLst>
        </pc:spChg>
        <pc:spChg chg="add mod">
          <ac:chgData name="Annette Diender" userId="1a58764c-6998-4d98-a2d0-9fbca477acc9" providerId="ADAL" clId="{B770EE9A-6CFE-42D7-8E3B-E2141F994538}" dt="2024-12-10T12:34:37.676" v="14" actId="1076"/>
          <ac:spMkLst>
            <pc:docMk/>
            <pc:sldMk cId="908624264" sldId="260"/>
            <ac:spMk id="6" creationId="{194A712C-75C3-D1E7-51DC-1438BF733319}"/>
          </ac:spMkLst>
        </pc:spChg>
        <pc:spChg chg="add mod">
          <ac:chgData name="Annette Diender" userId="1a58764c-6998-4d98-a2d0-9fbca477acc9" providerId="ADAL" clId="{B770EE9A-6CFE-42D7-8E3B-E2141F994538}" dt="2024-12-10T12:34:37.676" v="14" actId="1076"/>
          <ac:spMkLst>
            <pc:docMk/>
            <pc:sldMk cId="908624264" sldId="260"/>
            <ac:spMk id="7" creationId="{889EDC2E-B3BA-51B9-D551-A3F6192F394B}"/>
          </ac:spMkLst>
        </pc:spChg>
        <pc:spChg chg="add mod">
          <ac:chgData name="Annette Diender" userId="1a58764c-6998-4d98-a2d0-9fbca477acc9" providerId="ADAL" clId="{B770EE9A-6CFE-42D7-8E3B-E2141F994538}" dt="2024-12-10T12:34:37.676" v="14" actId="1076"/>
          <ac:spMkLst>
            <pc:docMk/>
            <pc:sldMk cId="908624264" sldId="260"/>
            <ac:spMk id="8" creationId="{99969240-38AB-66B2-0B12-54A2C88FC77C}"/>
          </ac:spMkLst>
        </pc:spChg>
        <pc:spChg chg="add mod">
          <ac:chgData name="Annette Diender" userId="1a58764c-6998-4d98-a2d0-9fbca477acc9" providerId="ADAL" clId="{B770EE9A-6CFE-42D7-8E3B-E2141F994538}" dt="2024-12-10T12:34:37.676" v="14" actId="1076"/>
          <ac:spMkLst>
            <pc:docMk/>
            <pc:sldMk cId="908624264" sldId="260"/>
            <ac:spMk id="9" creationId="{33EC33FE-66F3-4F3A-FE45-DDF71DB123D5}"/>
          </ac:spMkLst>
        </pc:spChg>
        <pc:spChg chg="add mod">
          <ac:chgData name="Annette Diender" userId="1a58764c-6998-4d98-a2d0-9fbca477acc9" providerId="ADAL" clId="{B770EE9A-6CFE-42D7-8E3B-E2141F994538}" dt="2024-12-10T12:34:37.676" v="14" actId="1076"/>
          <ac:spMkLst>
            <pc:docMk/>
            <pc:sldMk cId="908624264" sldId="260"/>
            <ac:spMk id="10" creationId="{83FCD0CD-9A2E-3D0C-513D-7D0565D4E061}"/>
          </ac:spMkLst>
        </pc:spChg>
        <pc:picChg chg="del">
          <ac:chgData name="Annette Diender" userId="1a58764c-6998-4d98-a2d0-9fbca477acc9" providerId="ADAL" clId="{B770EE9A-6CFE-42D7-8E3B-E2141F994538}" dt="2024-12-10T12:34:30.711" v="12" actId="478"/>
          <ac:picMkLst>
            <pc:docMk/>
            <pc:sldMk cId="908624264" sldId="260"/>
            <ac:picMk id="5" creationId="{4B4F911D-43FA-FB09-BCE0-DA7382D3317B}"/>
          </ac:picMkLst>
        </pc:picChg>
      </pc:sldChg>
      <pc:sldChg chg="addSp delSp modSp mod delAnim modAnim">
        <pc:chgData name="Annette Diender" userId="1a58764c-6998-4d98-a2d0-9fbca477acc9" providerId="ADAL" clId="{B770EE9A-6CFE-42D7-8E3B-E2141F994538}" dt="2024-12-10T12:34:51.042" v="17" actId="1076"/>
        <pc:sldMkLst>
          <pc:docMk/>
          <pc:sldMk cId="1054914949" sldId="261"/>
        </pc:sldMkLst>
        <pc:spChg chg="add mod">
          <ac:chgData name="Annette Diender" userId="1a58764c-6998-4d98-a2d0-9fbca477acc9" providerId="ADAL" clId="{B770EE9A-6CFE-42D7-8E3B-E2141F994538}" dt="2024-12-10T12:34:51.042" v="17" actId="1076"/>
          <ac:spMkLst>
            <pc:docMk/>
            <pc:sldMk cId="1054914949" sldId="261"/>
            <ac:spMk id="4" creationId="{A9F3D54B-4C14-6D74-2AF1-3406FB8C8233}"/>
          </ac:spMkLst>
        </pc:spChg>
        <pc:spChg chg="add mod">
          <ac:chgData name="Annette Diender" userId="1a58764c-6998-4d98-a2d0-9fbca477acc9" providerId="ADAL" clId="{B770EE9A-6CFE-42D7-8E3B-E2141F994538}" dt="2024-12-10T12:34:51.042" v="17" actId="1076"/>
          <ac:spMkLst>
            <pc:docMk/>
            <pc:sldMk cId="1054914949" sldId="261"/>
            <ac:spMk id="6" creationId="{BFC61C96-BF24-A750-97EC-B8BD27597AA2}"/>
          </ac:spMkLst>
        </pc:spChg>
        <pc:spChg chg="add mod">
          <ac:chgData name="Annette Diender" userId="1a58764c-6998-4d98-a2d0-9fbca477acc9" providerId="ADAL" clId="{B770EE9A-6CFE-42D7-8E3B-E2141F994538}" dt="2024-12-10T12:34:51.042" v="17" actId="1076"/>
          <ac:spMkLst>
            <pc:docMk/>
            <pc:sldMk cId="1054914949" sldId="261"/>
            <ac:spMk id="7" creationId="{BB0C887D-DABF-83E1-E6B3-A3F756A2286C}"/>
          </ac:spMkLst>
        </pc:spChg>
        <pc:spChg chg="add mod">
          <ac:chgData name="Annette Diender" userId="1a58764c-6998-4d98-a2d0-9fbca477acc9" providerId="ADAL" clId="{B770EE9A-6CFE-42D7-8E3B-E2141F994538}" dt="2024-12-10T12:34:51.042" v="17" actId="1076"/>
          <ac:spMkLst>
            <pc:docMk/>
            <pc:sldMk cId="1054914949" sldId="261"/>
            <ac:spMk id="8" creationId="{2011043C-6AE8-957B-505A-E9EADF65A225}"/>
          </ac:spMkLst>
        </pc:spChg>
        <pc:spChg chg="add mod">
          <ac:chgData name="Annette Diender" userId="1a58764c-6998-4d98-a2d0-9fbca477acc9" providerId="ADAL" clId="{B770EE9A-6CFE-42D7-8E3B-E2141F994538}" dt="2024-12-10T12:34:51.042" v="17" actId="1076"/>
          <ac:spMkLst>
            <pc:docMk/>
            <pc:sldMk cId="1054914949" sldId="261"/>
            <ac:spMk id="9" creationId="{466F2D6A-A4B7-46A4-978A-A4814232E1B2}"/>
          </ac:spMkLst>
        </pc:spChg>
        <pc:spChg chg="add mod">
          <ac:chgData name="Annette Diender" userId="1a58764c-6998-4d98-a2d0-9fbca477acc9" providerId="ADAL" clId="{B770EE9A-6CFE-42D7-8E3B-E2141F994538}" dt="2024-12-10T12:34:51.042" v="17" actId="1076"/>
          <ac:spMkLst>
            <pc:docMk/>
            <pc:sldMk cId="1054914949" sldId="261"/>
            <ac:spMk id="10" creationId="{F4DF8723-A8B9-F8D4-937B-D3C2F2E76D5A}"/>
          </ac:spMkLst>
        </pc:spChg>
        <pc:picChg chg="del">
          <ac:chgData name="Annette Diender" userId="1a58764c-6998-4d98-a2d0-9fbca477acc9" providerId="ADAL" clId="{B770EE9A-6CFE-42D7-8E3B-E2141F994538}" dt="2024-12-10T12:34:40.646" v="15" actId="478"/>
          <ac:picMkLst>
            <pc:docMk/>
            <pc:sldMk cId="1054914949" sldId="261"/>
            <ac:picMk id="5" creationId="{A5136304-C2D7-5FA1-0A7B-8D2EA11F00EE}"/>
          </ac:picMkLst>
        </pc:picChg>
      </pc:sldChg>
      <pc:sldChg chg="addSp delSp modSp mod delAnim modAnim">
        <pc:chgData name="Annette Diender" userId="1a58764c-6998-4d98-a2d0-9fbca477acc9" providerId="ADAL" clId="{B770EE9A-6CFE-42D7-8E3B-E2141F994538}" dt="2024-12-10T12:34:20.474" v="11"/>
        <pc:sldMkLst>
          <pc:docMk/>
          <pc:sldMk cId="32617792" sldId="262"/>
        </pc:sldMkLst>
        <pc:spChg chg="add mod">
          <ac:chgData name="Annette Diender" userId="1a58764c-6998-4d98-a2d0-9fbca477acc9" providerId="ADAL" clId="{B770EE9A-6CFE-42D7-8E3B-E2141F994538}" dt="2024-12-10T12:34:20.474" v="11"/>
          <ac:spMkLst>
            <pc:docMk/>
            <pc:sldMk cId="32617792" sldId="262"/>
            <ac:spMk id="4" creationId="{7ECE0531-C2F5-AC2D-D0C4-F65084AAE5CE}"/>
          </ac:spMkLst>
        </pc:spChg>
        <pc:spChg chg="add mod">
          <ac:chgData name="Annette Diender" userId="1a58764c-6998-4d98-a2d0-9fbca477acc9" providerId="ADAL" clId="{B770EE9A-6CFE-42D7-8E3B-E2141F994538}" dt="2024-12-10T12:34:20.474" v="11"/>
          <ac:spMkLst>
            <pc:docMk/>
            <pc:sldMk cId="32617792" sldId="262"/>
            <ac:spMk id="6" creationId="{8900D13A-57FE-EDD8-1A16-96BF857BDC32}"/>
          </ac:spMkLst>
        </pc:spChg>
        <pc:spChg chg="add mod">
          <ac:chgData name="Annette Diender" userId="1a58764c-6998-4d98-a2d0-9fbca477acc9" providerId="ADAL" clId="{B770EE9A-6CFE-42D7-8E3B-E2141F994538}" dt="2024-12-10T12:34:20.474" v="11"/>
          <ac:spMkLst>
            <pc:docMk/>
            <pc:sldMk cId="32617792" sldId="262"/>
            <ac:spMk id="7" creationId="{0F8D1708-0EBE-F80A-20AD-D4E1F4C4B647}"/>
          </ac:spMkLst>
        </pc:spChg>
        <pc:spChg chg="add mod">
          <ac:chgData name="Annette Diender" userId="1a58764c-6998-4d98-a2d0-9fbca477acc9" providerId="ADAL" clId="{B770EE9A-6CFE-42D7-8E3B-E2141F994538}" dt="2024-12-10T12:34:20.474" v="11"/>
          <ac:spMkLst>
            <pc:docMk/>
            <pc:sldMk cId="32617792" sldId="262"/>
            <ac:spMk id="8" creationId="{838195C1-1BDD-05B6-CF23-D2B23DEEB16A}"/>
          </ac:spMkLst>
        </pc:spChg>
        <pc:spChg chg="add mod">
          <ac:chgData name="Annette Diender" userId="1a58764c-6998-4d98-a2d0-9fbca477acc9" providerId="ADAL" clId="{B770EE9A-6CFE-42D7-8E3B-E2141F994538}" dt="2024-12-10T12:34:20.474" v="11"/>
          <ac:spMkLst>
            <pc:docMk/>
            <pc:sldMk cId="32617792" sldId="262"/>
            <ac:spMk id="9" creationId="{B09052B1-07CA-789A-FBC9-BE7494D2B3B5}"/>
          </ac:spMkLst>
        </pc:spChg>
        <pc:spChg chg="add mod">
          <ac:chgData name="Annette Diender" userId="1a58764c-6998-4d98-a2d0-9fbca477acc9" providerId="ADAL" clId="{B770EE9A-6CFE-42D7-8E3B-E2141F994538}" dt="2024-12-10T12:34:20.474" v="11"/>
          <ac:spMkLst>
            <pc:docMk/>
            <pc:sldMk cId="32617792" sldId="262"/>
            <ac:spMk id="10" creationId="{EC6D585B-CA5C-3D85-5083-E34E6875C7F9}"/>
          </ac:spMkLst>
        </pc:spChg>
        <pc:picChg chg="del">
          <ac:chgData name="Annette Diender" userId="1a58764c-6998-4d98-a2d0-9fbca477acc9" providerId="ADAL" clId="{B770EE9A-6CFE-42D7-8E3B-E2141F994538}" dt="2024-12-10T12:34:17.170" v="10" actId="478"/>
          <ac:picMkLst>
            <pc:docMk/>
            <pc:sldMk cId="32617792" sldId="262"/>
            <ac:picMk id="5" creationId="{172D38A4-5E3D-727E-D9BD-3902D3827A22}"/>
          </ac:picMkLst>
        </pc:picChg>
      </pc:sldChg>
      <pc:sldChg chg="addSp delSp modSp mod delAnim modAnim">
        <pc:chgData name="Annette Diender" userId="1a58764c-6998-4d98-a2d0-9fbca477acc9" providerId="ADAL" clId="{B770EE9A-6CFE-42D7-8E3B-E2141F994538}" dt="2024-12-10T12:35:00.350" v="20" actId="1076"/>
        <pc:sldMkLst>
          <pc:docMk/>
          <pc:sldMk cId="267692659" sldId="263"/>
        </pc:sldMkLst>
        <pc:spChg chg="add mod">
          <ac:chgData name="Annette Diender" userId="1a58764c-6998-4d98-a2d0-9fbca477acc9" providerId="ADAL" clId="{B770EE9A-6CFE-42D7-8E3B-E2141F994538}" dt="2024-12-10T12:35:00.350" v="20" actId="1076"/>
          <ac:spMkLst>
            <pc:docMk/>
            <pc:sldMk cId="267692659" sldId="263"/>
            <ac:spMk id="4" creationId="{E2BCF238-7EDA-7BF3-1DCB-07850FB07EF1}"/>
          </ac:spMkLst>
        </pc:spChg>
        <pc:spChg chg="add mod">
          <ac:chgData name="Annette Diender" userId="1a58764c-6998-4d98-a2d0-9fbca477acc9" providerId="ADAL" clId="{B770EE9A-6CFE-42D7-8E3B-E2141F994538}" dt="2024-12-10T12:35:00.350" v="20" actId="1076"/>
          <ac:spMkLst>
            <pc:docMk/>
            <pc:sldMk cId="267692659" sldId="263"/>
            <ac:spMk id="6" creationId="{F89F60AC-F0AA-B151-17F5-51D2F0BBC191}"/>
          </ac:spMkLst>
        </pc:spChg>
        <pc:spChg chg="add mod">
          <ac:chgData name="Annette Diender" userId="1a58764c-6998-4d98-a2d0-9fbca477acc9" providerId="ADAL" clId="{B770EE9A-6CFE-42D7-8E3B-E2141F994538}" dt="2024-12-10T12:35:00.350" v="20" actId="1076"/>
          <ac:spMkLst>
            <pc:docMk/>
            <pc:sldMk cId="267692659" sldId="263"/>
            <ac:spMk id="7" creationId="{D5CD4D70-8A39-8965-856D-32D3FC5BCA98}"/>
          </ac:spMkLst>
        </pc:spChg>
        <pc:spChg chg="add mod">
          <ac:chgData name="Annette Diender" userId="1a58764c-6998-4d98-a2d0-9fbca477acc9" providerId="ADAL" clId="{B770EE9A-6CFE-42D7-8E3B-E2141F994538}" dt="2024-12-10T12:35:00.350" v="20" actId="1076"/>
          <ac:spMkLst>
            <pc:docMk/>
            <pc:sldMk cId="267692659" sldId="263"/>
            <ac:spMk id="8" creationId="{26ED295F-37CC-5395-C468-CBDD01D911E8}"/>
          </ac:spMkLst>
        </pc:spChg>
        <pc:spChg chg="add mod">
          <ac:chgData name="Annette Diender" userId="1a58764c-6998-4d98-a2d0-9fbca477acc9" providerId="ADAL" clId="{B770EE9A-6CFE-42D7-8E3B-E2141F994538}" dt="2024-12-10T12:35:00.350" v="20" actId="1076"/>
          <ac:spMkLst>
            <pc:docMk/>
            <pc:sldMk cId="267692659" sldId="263"/>
            <ac:spMk id="9" creationId="{505D423D-57C3-DA7D-D3A3-2E96934D43B9}"/>
          </ac:spMkLst>
        </pc:spChg>
        <pc:spChg chg="add mod">
          <ac:chgData name="Annette Diender" userId="1a58764c-6998-4d98-a2d0-9fbca477acc9" providerId="ADAL" clId="{B770EE9A-6CFE-42D7-8E3B-E2141F994538}" dt="2024-12-10T12:35:00.350" v="20" actId="1076"/>
          <ac:spMkLst>
            <pc:docMk/>
            <pc:sldMk cId="267692659" sldId="263"/>
            <ac:spMk id="10" creationId="{3EFA8F48-7D06-4D32-1A68-37332A6A5760}"/>
          </ac:spMkLst>
        </pc:spChg>
        <pc:picChg chg="del">
          <ac:chgData name="Annette Diender" userId="1a58764c-6998-4d98-a2d0-9fbca477acc9" providerId="ADAL" clId="{B770EE9A-6CFE-42D7-8E3B-E2141F994538}" dt="2024-12-10T12:34:54.655" v="18" actId="478"/>
          <ac:picMkLst>
            <pc:docMk/>
            <pc:sldMk cId="267692659" sldId="263"/>
            <ac:picMk id="5" creationId="{65CC7A7F-ACC9-3370-B7CC-556A4CE479E4}"/>
          </ac:picMkLst>
        </pc:picChg>
      </pc:sldChg>
      <pc:sldChg chg="addSp delSp modSp mod delAnim modAnim">
        <pc:chgData name="Annette Diender" userId="1a58764c-6998-4d98-a2d0-9fbca477acc9" providerId="ADAL" clId="{B770EE9A-6CFE-42D7-8E3B-E2141F994538}" dt="2024-12-10T12:35:07.549" v="23" actId="1076"/>
        <pc:sldMkLst>
          <pc:docMk/>
          <pc:sldMk cId="2539336147" sldId="264"/>
        </pc:sldMkLst>
        <pc:spChg chg="add mod">
          <ac:chgData name="Annette Diender" userId="1a58764c-6998-4d98-a2d0-9fbca477acc9" providerId="ADAL" clId="{B770EE9A-6CFE-42D7-8E3B-E2141F994538}" dt="2024-12-10T12:35:07.549" v="23" actId="1076"/>
          <ac:spMkLst>
            <pc:docMk/>
            <pc:sldMk cId="2539336147" sldId="264"/>
            <ac:spMk id="4" creationId="{AF5E0AC1-AC36-81E8-A264-297ECCCC1BB3}"/>
          </ac:spMkLst>
        </pc:spChg>
        <pc:spChg chg="add mod">
          <ac:chgData name="Annette Diender" userId="1a58764c-6998-4d98-a2d0-9fbca477acc9" providerId="ADAL" clId="{B770EE9A-6CFE-42D7-8E3B-E2141F994538}" dt="2024-12-10T12:35:07.549" v="23" actId="1076"/>
          <ac:spMkLst>
            <pc:docMk/>
            <pc:sldMk cId="2539336147" sldId="264"/>
            <ac:spMk id="6" creationId="{EC4C85F0-A433-1FEE-7EFE-5646EA023801}"/>
          </ac:spMkLst>
        </pc:spChg>
        <pc:spChg chg="add mod">
          <ac:chgData name="Annette Diender" userId="1a58764c-6998-4d98-a2d0-9fbca477acc9" providerId="ADAL" clId="{B770EE9A-6CFE-42D7-8E3B-E2141F994538}" dt="2024-12-10T12:35:07.549" v="23" actId="1076"/>
          <ac:spMkLst>
            <pc:docMk/>
            <pc:sldMk cId="2539336147" sldId="264"/>
            <ac:spMk id="7" creationId="{4A10BA45-1439-F056-A6BD-43309CAE0255}"/>
          </ac:spMkLst>
        </pc:spChg>
        <pc:spChg chg="add mod">
          <ac:chgData name="Annette Diender" userId="1a58764c-6998-4d98-a2d0-9fbca477acc9" providerId="ADAL" clId="{B770EE9A-6CFE-42D7-8E3B-E2141F994538}" dt="2024-12-10T12:35:07.549" v="23" actId="1076"/>
          <ac:spMkLst>
            <pc:docMk/>
            <pc:sldMk cId="2539336147" sldId="264"/>
            <ac:spMk id="8" creationId="{05BDFC36-D64F-2BA2-6556-C06E020566D9}"/>
          </ac:spMkLst>
        </pc:spChg>
        <pc:spChg chg="add mod">
          <ac:chgData name="Annette Diender" userId="1a58764c-6998-4d98-a2d0-9fbca477acc9" providerId="ADAL" clId="{B770EE9A-6CFE-42D7-8E3B-E2141F994538}" dt="2024-12-10T12:35:07.549" v="23" actId="1076"/>
          <ac:spMkLst>
            <pc:docMk/>
            <pc:sldMk cId="2539336147" sldId="264"/>
            <ac:spMk id="9" creationId="{ED826125-0448-E129-E018-77839B96A2B8}"/>
          </ac:spMkLst>
        </pc:spChg>
        <pc:spChg chg="add mod">
          <ac:chgData name="Annette Diender" userId="1a58764c-6998-4d98-a2d0-9fbca477acc9" providerId="ADAL" clId="{B770EE9A-6CFE-42D7-8E3B-E2141F994538}" dt="2024-12-10T12:35:07.549" v="23" actId="1076"/>
          <ac:spMkLst>
            <pc:docMk/>
            <pc:sldMk cId="2539336147" sldId="264"/>
            <ac:spMk id="10" creationId="{F0B2C331-DCCF-477D-D64D-3FB68451384D}"/>
          </ac:spMkLst>
        </pc:spChg>
        <pc:picChg chg="del">
          <ac:chgData name="Annette Diender" userId="1a58764c-6998-4d98-a2d0-9fbca477acc9" providerId="ADAL" clId="{B770EE9A-6CFE-42D7-8E3B-E2141F994538}" dt="2024-12-10T12:35:03.253" v="21" actId="478"/>
          <ac:picMkLst>
            <pc:docMk/>
            <pc:sldMk cId="2539336147" sldId="264"/>
            <ac:picMk id="5" creationId="{6B1FF8BF-1B15-9CB2-61B4-118F464AC21A}"/>
          </ac:picMkLst>
        </pc:picChg>
      </pc:sldChg>
      <pc:sldChg chg="addSp delSp modSp mod delAnim modAnim">
        <pc:chgData name="Annette Diender" userId="1a58764c-6998-4d98-a2d0-9fbca477acc9" providerId="ADAL" clId="{B770EE9A-6CFE-42D7-8E3B-E2141F994538}" dt="2024-12-10T12:35:16.565" v="26" actId="1076"/>
        <pc:sldMkLst>
          <pc:docMk/>
          <pc:sldMk cId="3589406084" sldId="265"/>
        </pc:sldMkLst>
        <pc:spChg chg="add mod">
          <ac:chgData name="Annette Diender" userId="1a58764c-6998-4d98-a2d0-9fbca477acc9" providerId="ADAL" clId="{B770EE9A-6CFE-42D7-8E3B-E2141F994538}" dt="2024-12-10T12:35:16.565" v="26" actId="1076"/>
          <ac:spMkLst>
            <pc:docMk/>
            <pc:sldMk cId="3589406084" sldId="265"/>
            <ac:spMk id="4" creationId="{FF0666DB-AF5D-5A28-0AA5-2D8473315CE0}"/>
          </ac:spMkLst>
        </pc:spChg>
        <pc:spChg chg="add mod">
          <ac:chgData name="Annette Diender" userId="1a58764c-6998-4d98-a2d0-9fbca477acc9" providerId="ADAL" clId="{B770EE9A-6CFE-42D7-8E3B-E2141F994538}" dt="2024-12-10T12:35:16.565" v="26" actId="1076"/>
          <ac:spMkLst>
            <pc:docMk/>
            <pc:sldMk cId="3589406084" sldId="265"/>
            <ac:spMk id="6" creationId="{4E0AAAE7-8271-06B0-469D-0FC03A6E4757}"/>
          </ac:spMkLst>
        </pc:spChg>
        <pc:spChg chg="add mod">
          <ac:chgData name="Annette Diender" userId="1a58764c-6998-4d98-a2d0-9fbca477acc9" providerId="ADAL" clId="{B770EE9A-6CFE-42D7-8E3B-E2141F994538}" dt="2024-12-10T12:35:16.565" v="26" actId="1076"/>
          <ac:spMkLst>
            <pc:docMk/>
            <pc:sldMk cId="3589406084" sldId="265"/>
            <ac:spMk id="7" creationId="{C3BED4A3-879C-2D16-7B91-0E572C2B56CF}"/>
          </ac:spMkLst>
        </pc:spChg>
        <pc:spChg chg="add mod">
          <ac:chgData name="Annette Diender" userId="1a58764c-6998-4d98-a2d0-9fbca477acc9" providerId="ADAL" clId="{B770EE9A-6CFE-42D7-8E3B-E2141F994538}" dt="2024-12-10T12:35:16.565" v="26" actId="1076"/>
          <ac:spMkLst>
            <pc:docMk/>
            <pc:sldMk cId="3589406084" sldId="265"/>
            <ac:spMk id="8" creationId="{3C291B94-E581-17EC-D9AE-ED80853ED1BB}"/>
          </ac:spMkLst>
        </pc:spChg>
        <pc:spChg chg="add mod">
          <ac:chgData name="Annette Diender" userId="1a58764c-6998-4d98-a2d0-9fbca477acc9" providerId="ADAL" clId="{B770EE9A-6CFE-42D7-8E3B-E2141F994538}" dt="2024-12-10T12:35:16.565" v="26" actId="1076"/>
          <ac:spMkLst>
            <pc:docMk/>
            <pc:sldMk cId="3589406084" sldId="265"/>
            <ac:spMk id="9" creationId="{DD5FC6AF-0BBB-8DD6-EF1C-905336391FEA}"/>
          </ac:spMkLst>
        </pc:spChg>
        <pc:spChg chg="add mod">
          <ac:chgData name="Annette Diender" userId="1a58764c-6998-4d98-a2d0-9fbca477acc9" providerId="ADAL" clId="{B770EE9A-6CFE-42D7-8E3B-E2141F994538}" dt="2024-12-10T12:35:16.565" v="26" actId="1076"/>
          <ac:spMkLst>
            <pc:docMk/>
            <pc:sldMk cId="3589406084" sldId="265"/>
            <ac:spMk id="10" creationId="{DE7A7D0F-16B6-0C4D-1065-DCF8FD2C04A4}"/>
          </ac:spMkLst>
        </pc:spChg>
        <pc:picChg chg="del">
          <ac:chgData name="Annette Diender" userId="1a58764c-6998-4d98-a2d0-9fbca477acc9" providerId="ADAL" clId="{B770EE9A-6CFE-42D7-8E3B-E2141F994538}" dt="2024-12-10T12:35:10.460" v="24" actId="478"/>
          <ac:picMkLst>
            <pc:docMk/>
            <pc:sldMk cId="3589406084" sldId="265"/>
            <ac:picMk id="5" creationId="{BE463672-EA1E-BB0B-BE74-C9E631A056C3}"/>
          </ac:picMkLst>
        </pc:picChg>
      </pc:sldChg>
      <pc:sldChg chg="addSp delSp modSp mod delAnim modAnim">
        <pc:chgData name="Annette Diender" userId="1a58764c-6998-4d98-a2d0-9fbca477acc9" providerId="ADAL" clId="{B770EE9A-6CFE-42D7-8E3B-E2141F994538}" dt="2024-12-10T12:35:24.131" v="30" actId="1076"/>
        <pc:sldMkLst>
          <pc:docMk/>
          <pc:sldMk cId="1364488825" sldId="266"/>
        </pc:sldMkLst>
        <pc:spChg chg="add mod">
          <ac:chgData name="Annette Diender" userId="1a58764c-6998-4d98-a2d0-9fbca477acc9" providerId="ADAL" clId="{B770EE9A-6CFE-42D7-8E3B-E2141F994538}" dt="2024-12-10T12:35:24.131" v="30" actId="1076"/>
          <ac:spMkLst>
            <pc:docMk/>
            <pc:sldMk cId="1364488825" sldId="266"/>
            <ac:spMk id="4" creationId="{5FBD48BA-3526-E96B-A85C-5B84FF6A2AFD}"/>
          </ac:spMkLst>
        </pc:spChg>
        <pc:spChg chg="add mod">
          <ac:chgData name="Annette Diender" userId="1a58764c-6998-4d98-a2d0-9fbca477acc9" providerId="ADAL" clId="{B770EE9A-6CFE-42D7-8E3B-E2141F994538}" dt="2024-12-10T12:35:24.131" v="30" actId="1076"/>
          <ac:spMkLst>
            <pc:docMk/>
            <pc:sldMk cId="1364488825" sldId="266"/>
            <ac:spMk id="6" creationId="{D47479EC-008C-9438-A49D-EC8C95A38668}"/>
          </ac:spMkLst>
        </pc:spChg>
        <pc:spChg chg="add mod">
          <ac:chgData name="Annette Diender" userId="1a58764c-6998-4d98-a2d0-9fbca477acc9" providerId="ADAL" clId="{B770EE9A-6CFE-42D7-8E3B-E2141F994538}" dt="2024-12-10T12:35:24.131" v="30" actId="1076"/>
          <ac:spMkLst>
            <pc:docMk/>
            <pc:sldMk cId="1364488825" sldId="266"/>
            <ac:spMk id="7" creationId="{8B52A8EA-FFA4-4B65-00EE-B9CE1AF19364}"/>
          </ac:spMkLst>
        </pc:spChg>
        <pc:spChg chg="add mod">
          <ac:chgData name="Annette Diender" userId="1a58764c-6998-4d98-a2d0-9fbca477acc9" providerId="ADAL" clId="{B770EE9A-6CFE-42D7-8E3B-E2141F994538}" dt="2024-12-10T12:35:24.131" v="30" actId="1076"/>
          <ac:spMkLst>
            <pc:docMk/>
            <pc:sldMk cId="1364488825" sldId="266"/>
            <ac:spMk id="8" creationId="{07287EB9-37AC-4D36-EC7E-6691C607B659}"/>
          </ac:spMkLst>
        </pc:spChg>
        <pc:spChg chg="add mod">
          <ac:chgData name="Annette Diender" userId="1a58764c-6998-4d98-a2d0-9fbca477acc9" providerId="ADAL" clId="{B770EE9A-6CFE-42D7-8E3B-E2141F994538}" dt="2024-12-10T12:35:24.131" v="30" actId="1076"/>
          <ac:spMkLst>
            <pc:docMk/>
            <pc:sldMk cId="1364488825" sldId="266"/>
            <ac:spMk id="9" creationId="{A5CD07BF-CF9A-CE1C-259F-57940A9E1F9B}"/>
          </ac:spMkLst>
        </pc:spChg>
        <pc:spChg chg="add mod">
          <ac:chgData name="Annette Diender" userId="1a58764c-6998-4d98-a2d0-9fbca477acc9" providerId="ADAL" clId="{B770EE9A-6CFE-42D7-8E3B-E2141F994538}" dt="2024-12-10T12:35:24.131" v="30" actId="1076"/>
          <ac:spMkLst>
            <pc:docMk/>
            <pc:sldMk cId="1364488825" sldId="266"/>
            <ac:spMk id="10" creationId="{FCE3351A-C5A8-E13D-BD70-8416354D8801}"/>
          </ac:spMkLst>
        </pc:spChg>
        <pc:picChg chg="del mod">
          <ac:chgData name="Annette Diender" userId="1a58764c-6998-4d98-a2d0-9fbca477acc9" providerId="ADAL" clId="{B770EE9A-6CFE-42D7-8E3B-E2141F994538}" dt="2024-12-10T12:35:19.884" v="28" actId="478"/>
          <ac:picMkLst>
            <pc:docMk/>
            <pc:sldMk cId="1364488825" sldId="266"/>
            <ac:picMk id="5" creationId="{AB330855-F01C-3089-AC41-7DF1CBADA316}"/>
          </ac:picMkLst>
        </pc:picChg>
      </pc:sldChg>
      <pc:sldChg chg="addSp delSp modSp mod delAnim modAnim">
        <pc:chgData name="Annette Diender" userId="1a58764c-6998-4d98-a2d0-9fbca477acc9" providerId="ADAL" clId="{B770EE9A-6CFE-42D7-8E3B-E2141F994538}" dt="2024-12-10T12:35:35.880" v="33" actId="1076"/>
        <pc:sldMkLst>
          <pc:docMk/>
          <pc:sldMk cId="2909527467" sldId="267"/>
        </pc:sldMkLst>
        <pc:spChg chg="add mod">
          <ac:chgData name="Annette Diender" userId="1a58764c-6998-4d98-a2d0-9fbca477acc9" providerId="ADAL" clId="{B770EE9A-6CFE-42D7-8E3B-E2141F994538}" dt="2024-12-10T12:35:35.880" v="33" actId="1076"/>
          <ac:spMkLst>
            <pc:docMk/>
            <pc:sldMk cId="2909527467" sldId="267"/>
            <ac:spMk id="4" creationId="{2765E904-9852-7BE3-C463-7DDBBE63407F}"/>
          </ac:spMkLst>
        </pc:spChg>
        <pc:spChg chg="add mod">
          <ac:chgData name="Annette Diender" userId="1a58764c-6998-4d98-a2d0-9fbca477acc9" providerId="ADAL" clId="{B770EE9A-6CFE-42D7-8E3B-E2141F994538}" dt="2024-12-10T12:35:35.880" v="33" actId="1076"/>
          <ac:spMkLst>
            <pc:docMk/>
            <pc:sldMk cId="2909527467" sldId="267"/>
            <ac:spMk id="6" creationId="{7FCEED0E-2B54-BADF-4F9E-C856FD9F020A}"/>
          </ac:spMkLst>
        </pc:spChg>
        <pc:spChg chg="add mod">
          <ac:chgData name="Annette Diender" userId="1a58764c-6998-4d98-a2d0-9fbca477acc9" providerId="ADAL" clId="{B770EE9A-6CFE-42D7-8E3B-E2141F994538}" dt="2024-12-10T12:35:35.880" v="33" actId="1076"/>
          <ac:spMkLst>
            <pc:docMk/>
            <pc:sldMk cId="2909527467" sldId="267"/>
            <ac:spMk id="7" creationId="{9A317837-4EEF-CD68-9FD9-32EB286943A8}"/>
          </ac:spMkLst>
        </pc:spChg>
        <pc:spChg chg="add mod">
          <ac:chgData name="Annette Diender" userId="1a58764c-6998-4d98-a2d0-9fbca477acc9" providerId="ADAL" clId="{B770EE9A-6CFE-42D7-8E3B-E2141F994538}" dt="2024-12-10T12:35:35.880" v="33" actId="1076"/>
          <ac:spMkLst>
            <pc:docMk/>
            <pc:sldMk cId="2909527467" sldId="267"/>
            <ac:spMk id="8" creationId="{B8F465A9-0676-251F-F3AB-C6CA3E0E20CA}"/>
          </ac:spMkLst>
        </pc:spChg>
        <pc:spChg chg="add mod">
          <ac:chgData name="Annette Diender" userId="1a58764c-6998-4d98-a2d0-9fbca477acc9" providerId="ADAL" clId="{B770EE9A-6CFE-42D7-8E3B-E2141F994538}" dt="2024-12-10T12:35:35.880" v="33" actId="1076"/>
          <ac:spMkLst>
            <pc:docMk/>
            <pc:sldMk cId="2909527467" sldId="267"/>
            <ac:spMk id="9" creationId="{62EBD30E-F157-B9AC-8843-965D10BDF026}"/>
          </ac:spMkLst>
        </pc:spChg>
        <pc:spChg chg="add mod">
          <ac:chgData name="Annette Diender" userId="1a58764c-6998-4d98-a2d0-9fbca477acc9" providerId="ADAL" clId="{B770EE9A-6CFE-42D7-8E3B-E2141F994538}" dt="2024-12-10T12:35:35.880" v="33" actId="1076"/>
          <ac:spMkLst>
            <pc:docMk/>
            <pc:sldMk cId="2909527467" sldId="267"/>
            <ac:spMk id="10" creationId="{90E5B6D6-DACD-BE64-6DEF-49D952B0FC33}"/>
          </ac:spMkLst>
        </pc:spChg>
        <pc:picChg chg="del">
          <ac:chgData name="Annette Diender" userId="1a58764c-6998-4d98-a2d0-9fbca477acc9" providerId="ADAL" clId="{B770EE9A-6CFE-42D7-8E3B-E2141F994538}" dt="2024-12-10T12:35:27.656" v="31" actId="478"/>
          <ac:picMkLst>
            <pc:docMk/>
            <pc:sldMk cId="2909527467" sldId="267"/>
            <ac:picMk id="5" creationId="{1034B85C-AE76-7D58-256D-658CB55BD381}"/>
          </ac:picMkLst>
        </pc:picChg>
      </pc:sldChg>
      <pc:sldChg chg="addSp delSp modSp mod delAnim modAnim">
        <pc:chgData name="Annette Diender" userId="1a58764c-6998-4d98-a2d0-9fbca477acc9" providerId="ADAL" clId="{B770EE9A-6CFE-42D7-8E3B-E2141F994538}" dt="2024-12-10T12:36:04.290" v="42" actId="1076"/>
        <pc:sldMkLst>
          <pc:docMk/>
          <pc:sldMk cId="4227265963" sldId="268"/>
        </pc:sldMkLst>
        <pc:spChg chg="add mod">
          <ac:chgData name="Annette Diender" userId="1a58764c-6998-4d98-a2d0-9fbca477acc9" providerId="ADAL" clId="{B770EE9A-6CFE-42D7-8E3B-E2141F994538}" dt="2024-12-10T12:36:04.290" v="42" actId="1076"/>
          <ac:spMkLst>
            <pc:docMk/>
            <pc:sldMk cId="4227265963" sldId="268"/>
            <ac:spMk id="4" creationId="{AC1F09BA-DF91-2ED7-4155-2AC7B3AEF2CF}"/>
          </ac:spMkLst>
        </pc:spChg>
        <pc:spChg chg="add mod">
          <ac:chgData name="Annette Diender" userId="1a58764c-6998-4d98-a2d0-9fbca477acc9" providerId="ADAL" clId="{B770EE9A-6CFE-42D7-8E3B-E2141F994538}" dt="2024-12-10T12:36:04.290" v="42" actId="1076"/>
          <ac:spMkLst>
            <pc:docMk/>
            <pc:sldMk cId="4227265963" sldId="268"/>
            <ac:spMk id="6" creationId="{28629FCB-6714-4EB4-A85D-68410B88D4DA}"/>
          </ac:spMkLst>
        </pc:spChg>
        <pc:spChg chg="add mod">
          <ac:chgData name="Annette Diender" userId="1a58764c-6998-4d98-a2d0-9fbca477acc9" providerId="ADAL" clId="{B770EE9A-6CFE-42D7-8E3B-E2141F994538}" dt="2024-12-10T12:36:04.290" v="42" actId="1076"/>
          <ac:spMkLst>
            <pc:docMk/>
            <pc:sldMk cId="4227265963" sldId="268"/>
            <ac:spMk id="7" creationId="{C269F165-3044-1782-00E9-7BA5EECACD0B}"/>
          </ac:spMkLst>
        </pc:spChg>
        <pc:spChg chg="add mod">
          <ac:chgData name="Annette Diender" userId="1a58764c-6998-4d98-a2d0-9fbca477acc9" providerId="ADAL" clId="{B770EE9A-6CFE-42D7-8E3B-E2141F994538}" dt="2024-12-10T12:36:04.290" v="42" actId="1076"/>
          <ac:spMkLst>
            <pc:docMk/>
            <pc:sldMk cId="4227265963" sldId="268"/>
            <ac:spMk id="8" creationId="{916DA78D-F67E-817A-18E4-BF907733AF55}"/>
          </ac:spMkLst>
        </pc:spChg>
        <pc:spChg chg="add mod">
          <ac:chgData name="Annette Diender" userId="1a58764c-6998-4d98-a2d0-9fbca477acc9" providerId="ADAL" clId="{B770EE9A-6CFE-42D7-8E3B-E2141F994538}" dt="2024-12-10T12:36:04.290" v="42" actId="1076"/>
          <ac:spMkLst>
            <pc:docMk/>
            <pc:sldMk cId="4227265963" sldId="268"/>
            <ac:spMk id="9" creationId="{A64CCF57-8A87-182D-84F3-03B8BBFAA069}"/>
          </ac:spMkLst>
        </pc:spChg>
        <pc:spChg chg="add mod">
          <ac:chgData name="Annette Diender" userId="1a58764c-6998-4d98-a2d0-9fbca477acc9" providerId="ADAL" clId="{B770EE9A-6CFE-42D7-8E3B-E2141F994538}" dt="2024-12-10T12:36:04.290" v="42" actId="1076"/>
          <ac:spMkLst>
            <pc:docMk/>
            <pc:sldMk cId="4227265963" sldId="268"/>
            <ac:spMk id="10" creationId="{17E8B4D6-F96B-51CA-5F5E-068D56822FB3}"/>
          </ac:spMkLst>
        </pc:spChg>
        <pc:picChg chg="del">
          <ac:chgData name="Annette Diender" userId="1a58764c-6998-4d98-a2d0-9fbca477acc9" providerId="ADAL" clId="{B770EE9A-6CFE-42D7-8E3B-E2141F994538}" dt="2024-12-10T12:35:58.549" v="40" actId="478"/>
          <ac:picMkLst>
            <pc:docMk/>
            <pc:sldMk cId="4227265963" sldId="268"/>
            <ac:picMk id="5" creationId="{7784C866-0508-C1F2-F156-33EA4663FE2C}"/>
          </ac:picMkLst>
        </pc:picChg>
      </pc:sldChg>
      <pc:sldChg chg="addSp delSp modSp mod delAnim modAnim">
        <pc:chgData name="Annette Diender" userId="1a58764c-6998-4d98-a2d0-9fbca477acc9" providerId="ADAL" clId="{B770EE9A-6CFE-42D7-8E3B-E2141F994538}" dt="2024-12-10T12:35:43.605" v="36" actId="1076"/>
        <pc:sldMkLst>
          <pc:docMk/>
          <pc:sldMk cId="1227340707" sldId="269"/>
        </pc:sldMkLst>
        <pc:spChg chg="add mod">
          <ac:chgData name="Annette Diender" userId="1a58764c-6998-4d98-a2d0-9fbca477acc9" providerId="ADAL" clId="{B770EE9A-6CFE-42D7-8E3B-E2141F994538}" dt="2024-12-10T12:35:43.605" v="36" actId="1076"/>
          <ac:spMkLst>
            <pc:docMk/>
            <pc:sldMk cId="1227340707" sldId="269"/>
            <ac:spMk id="4" creationId="{BE6051F2-BC9A-C28F-59AE-4A3E12FA556E}"/>
          </ac:spMkLst>
        </pc:spChg>
        <pc:spChg chg="add mod">
          <ac:chgData name="Annette Diender" userId="1a58764c-6998-4d98-a2d0-9fbca477acc9" providerId="ADAL" clId="{B770EE9A-6CFE-42D7-8E3B-E2141F994538}" dt="2024-12-10T12:35:43.605" v="36" actId="1076"/>
          <ac:spMkLst>
            <pc:docMk/>
            <pc:sldMk cId="1227340707" sldId="269"/>
            <ac:spMk id="6" creationId="{D37595B9-0DA9-AA31-4827-786A03D6E0D8}"/>
          </ac:spMkLst>
        </pc:spChg>
        <pc:spChg chg="add mod">
          <ac:chgData name="Annette Diender" userId="1a58764c-6998-4d98-a2d0-9fbca477acc9" providerId="ADAL" clId="{B770EE9A-6CFE-42D7-8E3B-E2141F994538}" dt="2024-12-10T12:35:43.605" v="36" actId="1076"/>
          <ac:spMkLst>
            <pc:docMk/>
            <pc:sldMk cId="1227340707" sldId="269"/>
            <ac:spMk id="7" creationId="{BE89C034-F73C-E597-2521-24A6A39BF253}"/>
          </ac:spMkLst>
        </pc:spChg>
        <pc:spChg chg="add mod">
          <ac:chgData name="Annette Diender" userId="1a58764c-6998-4d98-a2d0-9fbca477acc9" providerId="ADAL" clId="{B770EE9A-6CFE-42D7-8E3B-E2141F994538}" dt="2024-12-10T12:35:43.605" v="36" actId="1076"/>
          <ac:spMkLst>
            <pc:docMk/>
            <pc:sldMk cId="1227340707" sldId="269"/>
            <ac:spMk id="8" creationId="{77614F32-125B-B810-0137-F9B800D5851F}"/>
          </ac:spMkLst>
        </pc:spChg>
        <pc:spChg chg="add mod">
          <ac:chgData name="Annette Diender" userId="1a58764c-6998-4d98-a2d0-9fbca477acc9" providerId="ADAL" clId="{B770EE9A-6CFE-42D7-8E3B-E2141F994538}" dt="2024-12-10T12:35:43.605" v="36" actId="1076"/>
          <ac:spMkLst>
            <pc:docMk/>
            <pc:sldMk cId="1227340707" sldId="269"/>
            <ac:spMk id="9" creationId="{2B58D376-C949-742B-DDD9-F997380C2937}"/>
          </ac:spMkLst>
        </pc:spChg>
        <pc:spChg chg="add mod">
          <ac:chgData name="Annette Diender" userId="1a58764c-6998-4d98-a2d0-9fbca477acc9" providerId="ADAL" clId="{B770EE9A-6CFE-42D7-8E3B-E2141F994538}" dt="2024-12-10T12:35:43.605" v="36" actId="1076"/>
          <ac:spMkLst>
            <pc:docMk/>
            <pc:sldMk cId="1227340707" sldId="269"/>
            <ac:spMk id="10" creationId="{125CDD95-1707-BDFA-205E-DCCC2139D27E}"/>
          </ac:spMkLst>
        </pc:spChg>
        <pc:picChg chg="del">
          <ac:chgData name="Annette Diender" userId="1a58764c-6998-4d98-a2d0-9fbca477acc9" providerId="ADAL" clId="{B770EE9A-6CFE-42D7-8E3B-E2141F994538}" dt="2024-12-10T12:35:38.549" v="34" actId="478"/>
          <ac:picMkLst>
            <pc:docMk/>
            <pc:sldMk cId="1227340707" sldId="269"/>
            <ac:picMk id="5" creationId="{E3705AD9-C3B8-C96B-BB09-9466FAA2BCCF}"/>
          </ac:picMkLst>
        </pc:picChg>
      </pc:sldChg>
      <pc:sldChg chg="addSp delSp modSp mod delAnim modAnim">
        <pc:chgData name="Annette Diender" userId="1a58764c-6998-4d98-a2d0-9fbca477acc9" providerId="ADAL" clId="{B770EE9A-6CFE-42D7-8E3B-E2141F994538}" dt="2024-12-10T12:36:21.201" v="45" actId="1076"/>
        <pc:sldMkLst>
          <pc:docMk/>
          <pc:sldMk cId="1444142085" sldId="270"/>
        </pc:sldMkLst>
        <pc:spChg chg="add mod">
          <ac:chgData name="Annette Diender" userId="1a58764c-6998-4d98-a2d0-9fbca477acc9" providerId="ADAL" clId="{B770EE9A-6CFE-42D7-8E3B-E2141F994538}" dt="2024-12-10T12:36:21.201" v="45" actId="1076"/>
          <ac:spMkLst>
            <pc:docMk/>
            <pc:sldMk cId="1444142085" sldId="270"/>
            <ac:spMk id="4" creationId="{978B0CC6-3739-D286-6D46-4F24468F36F7}"/>
          </ac:spMkLst>
        </pc:spChg>
        <pc:spChg chg="add mod">
          <ac:chgData name="Annette Diender" userId="1a58764c-6998-4d98-a2d0-9fbca477acc9" providerId="ADAL" clId="{B770EE9A-6CFE-42D7-8E3B-E2141F994538}" dt="2024-12-10T12:36:21.201" v="45" actId="1076"/>
          <ac:spMkLst>
            <pc:docMk/>
            <pc:sldMk cId="1444142085" sldId="270"/>
            <ac:spMk id="6" creationId="{136F35C0-DA7F-C418-5020-661A3E73C0B4}"/>
          </ac:spMkLst>
        </pc:spChg>
        <pc:spChg chg="add mod">
          <ac:chgData name="Annette Diender" userId="1a58764c-6998-4d98-a2d0-9fbca477acc9" providerId="ADAL" clId="{B770EE9A-6CFE-42D7-8E3B-E2141F994538}" dt="2024-12-10T12:36:21.201" v="45" actId="1076"/>
          <ac:spMkLst>
            <pc:docMk/>
            <pc:sldMk cId="1444142085" sldId="270"/>
            <ac:spMk id="7" creationId="{F37829C0-4462-E612-95CC-69114E81A349}"/>
          </ac:spMkLst>
        </pc:spChg>
        <pc:spChg chg="add mod">
          <ac:chgData name="Annette Diender" userId="1a58764c-6998-4d98-a2d0-9fbca477acc9" providerId="ADAL" clId="{B770EE9A-6CFE-42D7-8E3B-E2141F994538}" dt="2024-12-10T12:36:21.201" v="45" actId="1076"/>
          <ac:spMkLst>
            <pc:docMk/>
            <pc:sldMk cId="1444142085" sldId="270"/>
            <ac:spMk id="8" creationId="{733B2675-85E9-34D3-8C58-AABF96503D31}"/>
          </ac:spMkLst>
        </pc:spChg>
        <pc:spChg chg="add mod">
          <ac:chgData name="Annette Diender" userId="1a58764c-6998-4d98-a2d0-9fbca477acc9" providerId="ADAL" clId="{B770EE9A-6CFE-42D7-8E3B-E2141F994538}" dt="2024-12-10T12:36:21.201" v="45" actId="1076"/>
          <ac:spMkLst>
            <pc:docMk/>
            <pc:sldMk cId="1444142085" sldId="270"/>
            <ac:spMk id="9" creationId="{648C7ED0-828E-E8D3-D099-9F279D14B5A6}"/>
          </ac:spMkLst>
        </pc:spChg>
        <pc:spChg chg="add mod">
          <ac:chgData name="Annette Diender" userId="1a58764c-6998-4d98-a2d0-9fbca477acc9" providerId="ADAL" clId="{B770EE9A-6CFE-42D7-8E3B-E2141F994538}" dt="2024-12-10T12:36:21.201" v="45" actId="1076"/>
          <ac:spMkLst>
            <pc:docMk/>
            <pc:sldMk cId="1444142085" sldId="270"/>
            <ac:spMk id="10" creationId="{5A1987B2-86A4-44C1-FEDC-0CADBC17BBC4}"/>
          </ac:spMkLst>
        </pc:spChg>
        <pc:picChg chg="del">
          <ac:chgData name="Annette Diender" userId="1a58764c-6998-4d98-a2d0-9fbca477acc9" providerId="ADAL" clId="{B770EE9A-6CFE-42D7-8E3B-E2141F994538}" dt="2024-12-10T12:36:13.627" v="43" actId="478"/>
          <ac:picMkLst>
            <pc:docMk/>
            <pc:sldMk cId="1444142085" sldId="270"/>
            <ac:picMk id="5" creationId="{BEF019D9-95CF-A662-1A7B-32E49F31987F}"/>
          </ac:picMkLst>
        </pc:picChg>
      </pc:sldChg>
      <pc:sldChg chg="addSp delSp modSp mod delAnim modAnim">
        <pc:chgData name="Annette Diender" userId="1a58764c-6998-4d98-a2d0-9fbca477acc9" providerId="ADAL" clId="{B770EE9A-6CFE-42D7-8E3B-E2141F994538}" dt="2024-12-10T12:35:55.012" v="39" actId="1076"/>
        <pc:sldMkLst>
          <pc:docMk/>
          <pc:sldMk cId="2898463196" sldId="271"/>
        </pc:sldMkLst>
        <pc:spChg chg="add mod">
          <ac:chgData name="Annette Diender" userId="1a58764c-6998-4d98-a2d0-9fbca477acc9" providerId="ADAL" clId="{B770EE9A-6CFE-42D7-8E3B-E2141F994538}" dt="2024-12-10T12:35:55.012" v="39" actId="1076"/>
          <ac:spMkLst>
            <pc:docMk/>
            <pc:sldMk cId="2898463196" sldId="271"/>
            <ac:spMk id="4" creationId="{0AB18E10-621B-6A94-DE6A-8F0D2316F096}"/>
          </ac:spMkLst>
        </pc:spChg>
        <pc:spChg chg="add mod">
          <ac:chgData name="Annette Diender" userId="1a58764c-6998-4d98-a2d0-9fbca477acc9" providerId="ADAL" clId="{B770EE9A-6CFE-42D7-8E3B-E2141F994538}" dt="2024-12-10T12:35:55.012" v="39" actId="1076"/>
          <ac:spMkLst>
            <pc:docMk/>
            <pc:sldMk cId="2898463196" sldId="271"/>
            <ac:spMk id="6" creationId="{99E96CB6-43EC-03C6-40B7-201A7804241A}"/>
          </ac:spMkLst>
        </pc:spChg>
        <pc:spChg chg="add mod">
          <ac:chgData name="Annette Diender" userId="1a58764c-6998-4d98-a2d0-9fbca477acc9" providerId="ADAL" clId="{B770EE9A-6CFE-42D7-8E3B-E2141F994538}" dt="2024-12-10T12:35:55.012" v="39" actId="1076"/>
          <ac:spMkLst>
            <pc:docMk/>
            <pc:sldMk cId="2898463196" sldId="271"/>
            <ac:spMk id="7" creationId="{EFA71D06-9CC5-4058-2685-0B38AE05C320}"/>
          </ac:spMkLst>
        </pc:spChg>
        <pc:spChg chg="add mod">
          <ac:chgData name="Annette Diender" userId="1a58764c-6998-4d98-a2d0-9fbca477acc9" providerId="ADAL" clId="{B770EE9A-6CFE-42D7-8E3B-E2141F994538}" dt="2024-12-10T12:35:55.012" v="39" actId="1076"/>
          <ac:spMkLst>
            <pc:docMk/>
            <pc:sldMk cId="2898463196" sldId="271"/>
            <ac:spMk id="8" creationId="{FBEE76D4-38B5-9663-61F2-8022F1C875C1}"/>
          </ac:spMkLst>
        </pc:spChg>
        <pc:spChg chg="add mod">
          <ac:chgData name="Annette Diender" userId="1a58764c-6998-4d98-a2d0-9fbca477acc9" providerId="ADAL" clId="{B770EE9A-6CFE-42D7-8E3B-E2141F994538}" dt="2024-12-10T12:35:55.012" v="39" actId="1076"/>
          <ac:spMkLst>
            <pc:docMk/>
            <pc:sldMk cId="2898463196" sldId="271"/>
            <ac:spMk id="9" creationId="{F55082E8-6ED4-05EA-9AF9-3DAC70D4E2C7}"/>
          </ac:spMkLst>
        </pc:spChg>
        <pc:spChg chg="add mod">
          <ac:chgData name="Annette Diender" userId="1a58764c-6998-4d98-a2d0-9fbca477acc9" providerId="ADAL" clId="{B770EE9A-6CFE-42D7-8E3B-E2141F994538}" dt="2024-12-10T12:35:55.012" v="39" actId="1076"/>
          <ac:spMkLst>
            <pc:docMk/>
            <pc:sldMk cId="2898463196" sldId="271"/>
            <ac:spMk id="10" creationId="{E2B552B8-330C-4F88-6CA7-84BF10273A52}"/>
          </ac:spMkLst>
        </pc:spChg>
        <pc:picChg chg="del">
          <ac:chgData name="Annette Diender" userId="1a58764c-6998-4d98-a2d0-9fbca477acc9" providerId="ADAL" clId="{B770EE9A-6CFE-42D7-8E3B-E2141F994538}" dt="2024-12-10T12:35:46.896" v="37" actId="478"/>
          <ac:picMkLst>
            <pc:docMk/>
            <pc:sldMk cId="2898463196" sldId="271"/>
            <ac:picMk id="5" creationId="{473CFD21-047A-9FE7-7DEC-F9500868D1C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64FA60-0C2B-E3A7-8E63-747A46ED4D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36E5710-C7CC-7412-A334-A04E63F10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B5E8107-9A3F-F543-3B7A-B39C321F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11-12-2024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B9F0511-1624-F0BE-22C5-47341C33D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9D7E369-3024-6E54-846F-8BE229F8D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543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233F45-D2EF-D68D-1E22-2EAF2262B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0EB224F-9C1C-7041-D9B4-7162EE2449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928F29D-CA8F-A338-BE33-9F6AF6D64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11-12-2024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647C434-6F0F-E77F-CCF5-D542B01C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29CE43-2A3C-FFF6-DF3B-868B6AAD4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8488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DD0D745-1335-C0E9-84DD-721EE89619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AD37297-410D-29D2-509E-0561E5B729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96AD98E-0985-3570-DD76-7A6ABC0F0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11-12-2024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4CAA42-8998-0053-3E8B-93A5D61FB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8BE7F8-5C24-D450-DB24-901F71085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4025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3D6A27-B513-71CC-1204-3A456060F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27C2FA-F0B5-BE4A-8413-339DE4DB7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3C197C-A812-A1AA-0877-7A8074F8A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11-12-2024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56F632-5830-1D3A-5CED-080A13301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F2F3B43-83A4-F0F0-194A-51EA228D2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9018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14D854-BE61-8934-0074-4D1B823DC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A775D9E-7029-BBD1-7EAD-9E07BD795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194B4AF-B588-D601-11CF-4B58AE55D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11-12-2024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FB7381A-8806-7FC8-60A5-1077BEDEA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6F6D872-0021-348A-7E69-0D2642A93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3117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8454A3-D555-02B2-E8AD-FF90B7157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6FD84F-732E-6928-BEB0-428E6052DE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2228775-8B19-9026-F955-57E185577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9940030-DC69-26DD-ED83-09A5A2F9C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11-12-2024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3D9A2AE-3D85-BD78-3743-60D40234D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FDB99E-C7CF-921F-F051-E3A854896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817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04A37A-C52A-421B-1944-9E7A47DEB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62B7A26-D73F-5562-B083-25D8B261B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61F36E6-82D8-51CA-0985-9CF5C8EE2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E3F231E-6646-FE19-FF8B-27567FC6D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6EF10E1-93D7-A5B1-EF1E-95D381D4DA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D0EF3C1-CF73-9B5F-3129-CBC616F06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11-12-2024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91862B8-F5CF-4FA4-FF0F-6073CA850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F18D985-7D7E-489D-C426-0CEE7CED1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887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9F18CF-BD33-D6B7-DE87-DB851719A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0C33961-1109-12C5-C1CB-0D65033A4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11-12-2024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FBC96D9-3E37-E519-33F7-4A640CA61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53A57EB-ECCD-4B21-25AD-2E3F0343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1413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19E1AFB-C797-B616-6923-7205B37C7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11-12-2024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F56638C-F71D-E081-4A97-8D5F2499E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6FE793C-2D29-EC87-B602-E02FBB1C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9242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272694-B283-809F-9278-C6F9DE06C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4183FA-28D8-91CB-A52E-CEEB9BB3D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15D7FEE-1AB8-4247-9108-290FA9E10B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18F4EDA-C045-559D-FD11-8381BAAB3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11-12-2024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086E4CB-711B-84F8-436B-0F393970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6DBA989-6E7D-C884-F3CE-D780628F9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680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30472A-93B8-FB71-D57F-CD18C7DBB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921BED2-EE69-B429-98EE-A93201290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7F605CA-7B5E-9FAF-782B-B5C4ACFFA9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25FBE3A-C7C8-1001-3C4D-B40D7B940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11-12-2024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D72CD79-0CAE-7952-4083-EFB4B1A37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21F5A8D-78C8-2647-C004-85DD5893F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732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07B6601-65CD-5175-8520-1D9524723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E9A91F3-181F-DDFD-251E-809D87C0C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76D619-629C-8F3F-55B4-54782A2E8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286330-35D1-42DC-8838-0EFFA1DE6365}" type="datetimeFigureOut">
              <a:rPr lang="nl-NL" smtClean="0"/>
              <a:t>11-12-2024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C9117B5-E7BF-30B0-383D-CAAFF66285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1DB7D09-ABD7-2D70-53E2-3C6751441A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57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5.xml"/><Relationship Id="rId3" Type="http://schemas.openxmlformats.org/officeDocument/2006/relationships/slide" Target="slide3.xml"/><Relationship Id="rId7" Type="http://schemas.openxmlformats.org/officeDocument/2006/relationships/slide" Target="slide6.xml"/><Relationship Id="rId12" Type="http://schemas.openxmlformats.org/officeDocument/2006/relationships/slide" Target="slide13.xml"/><Relationship Id="rId2" Type="http://schemas.openxmlformats.org/officeDocument/2006/relationships/slide" Target="slide2.xml"/><Relationship Id="rId16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8.xml"/><Relationship Id="rId15" Type="http://schemas.openxmlformats.org/officeDocument/2006/relationships/slide" Target="slide10.xml"/><Relationship Id="rId10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hlinkClick r:id="rId2" action="ppaction://hlinksldjump"/>
            <a:extLst>
              <a:ext uri="{FF2B5EF4-FFF2-40B4-BE49-F238E27FC236}">
                <a16:creationId xmlns:a16="http://schemas.microsoft.com/office/drawing/2014/main" id="{FA1D2E47-E503-509F-8937-6217BDA9B918}"/>
              </a:ext>
            </a:extLst>
          </p:cNvPr>
          <p:cNvSpPr/>
          <p:nvPr/>
        </p:nvSpPr>
        <p:spPr>
          <a:xfrm>
            <a:off x="972001" y="1855963"/>
            <a:ext cx="1187669" cy="83031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>
            <a:hlinkClick r:id="rId3" action="ppaction://hlinksldjump"/>
            <a:extLst>
              <a:ext uri="{FF2B5EF4-FFF2-40B4-BE49-F238E27FC236}">
                <a16:creationId xmlns:a16="http://schemas.microsoft.com/office/drawing/2014/main" id="{6B0F014E-2329-CAEC-1FDC-71C89F2D9340}"/>
              </a:ext>
            </a:extLst>
          </p:cNvPr>
          <p:cNvSpPr/>
          <p:nvPr/>
        </p:nvSpPr>
        <p:spPr>
          <a:xfrm>
            <a:off x="2916416" y="1855963"/>
            <a:ext cx="1187669" cy="830317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hlinkClick r:id="rId4" action="ppaction://hlinksldjump"/>
            <a:extLst>
              <a:ext uri="{FF2B5EF4-FFF2-40B4-BE49-F238E27FC236}">
                <a16:creationId xmlns:a16="http://schemas.microsoft.com/office/drawing/2014/main" id="{4506E4A5-A172-C1E5-F217-511EA8C40FA2}"/>
              </a:ext>
            </a:extLst>
          </p:cNvPr>
          <p:cNvSpPr/>
          <p:nvPr/>
        </p:nvSpPr>
        <p:spPr>
          <a:xfrm>
            <a:off x="4860831" y="1811394"/>
            <a:ext cx="1187669" cy="830317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28470968-582E-4177-4C72-4E28A7B48152}"/>
              </a:ext>
            </a:extLst>
          </p:cNvPr>
          <p:cNvSpPr txBox="1"/>
          <p:nvPr/>
        </p:nvSpPr>
        <p:spPr>
          <a:xfrm>
            <a:off x="463138" y="486208"/>
            <a:ext cx="11245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b="1" dirty="0">
                <a:latin typeface="Abadi" panose="020B0604020104020204" pitchFamily="34" charset="0"/>
              </a:rPr>
              <a:t>De grabbelton ‘Voeding </a:t>
            </a:r>
            <a:r>
              <a:rPr lang="nl-NL" sz="4800" b="1">
                <a:latin typeface="Abadi" panose="020B0604020104020204" pitchFamily="34" charset="0"/>
              </a:rPr>
              <a:t>&amp; Natuur’</a:t>
            </a:r>
            <a:endParaRPr lang="nl-NL" b="1" dirty="0">
              <a:latin typeface="Abadi" panose="020B0604020104020204" pitchFamily="34" charset="0"/>
            </a:endParaRPr>
          </a:p>
        </p:txBody>
      </p:sp>
      <p:sp>
        <p:nvSpPr>
          <p:cNvPr id="10" name="Rechthoek 9">
            <a:hlinkClick r:id="rId5" action="ppaction://hlinksldjump"/>
            <a:extLst>
              <a:ext uri="{FF2B5EF4-FFF2-40B4-BE49-F238E27FC236}">
                <a16:creationId xmlns:a16="http://schemas.microsoft.com/office/drawing/2014/main" id="{1D86AC73-CB0C-D663-AFF2-685A962602AB}"/>
              </a:ext>
            </a:extLst>
          </p:cNvPr>
          <p:cNvSpPr/>
          <p:nvPr/>
        </p:nvSpPr>
        <p:spPr>
          <a:xfrm>
            <a:off x="2916416" y="3093521"/>
            <a:ext cx="1187669" cy="83031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hlinkClick r:id="rId6" action="ppaction://hlinksldjump"/>
            <a:extLst>
              <a:ext uri="{FF2B5EF4-FFF2-40B4-BE49-F238E27FC236}">
                <a16:creationId xmlns:a16="http://schemas.microsoft.com/office/drawing/2014/main" id="{2B4130A0-FD8E-0236-FC0C-D7F0866FDD12}"/>
              </a:ext>
            </a:extLst>
          </p:cNvPr>
          <p:cNvSpPr/>
          <p:nvPr/>
        </p:nvSpPr>
        <p:spPr>
          <a:xfrm>
            <a:off x="934804" y="3078643"/>
            <a:ext cx="1187669" cy="83031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hlinkClick r:id="rId7" action="ppaction://hlinksldjump"/>
            <a:extLst>
              <a:ext uri="{FF2B5EF4-FFF2-40B4-BE49-F238E27FC236}">
                <a16:creationId xmlns:a16="http://schemas.microsoft.com/office/drawing/2014/main" id="{04E435C0-A83D-BA41-9EB4-1998789107AF}"/>
              </a:ext>
            </a:extLst>
          </p:cNvPr>
          <p:cNvSpPr/>
          <p:nvPr/>
        </p:nvSpPr>
        <p:spPr>
          <a:xfrm>
            <a:off x="8749661" y="1727586"/>
            <a:ext cx="1187669" cy="830317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hlinkClick r:id="rId8" action="ppaction://hlinksldjump"/>
            <a:extLst>
              <a:ext uri="{FF2B5EF4-FFF2-40B4-BE49-F238E27FC236}">
                <a16:creationId xmlns:a16="http://schemas.microsoft.com/office/drawing/2014/main" id="{AD10F61F-4920-0398-FC8C-A805A1C073D5}"/>
              </a:ext>
            </a:extLst>
          </p:cNvPr>
          <p:cNvSpPr/>
          <p:nvPr/>
        </p:nvSpPr>
        <p:spPr>
          <a:xfrm>
            <a:off x="6805246" y="1811393"/>
            <a:ext cx="1187669" cy="830317"/>
          </a:xfrm>
          <a:prstGeom prst="rect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hlinkClick r:id="rId9" action="ppaction://hlinksldjump"/>
            <a:extLst>
              <a:ext uri="{FF2B5EF4-FFF2-40B4-BE49-F238E27FC236}">
                <a16:creationId xmlns:a16="http://schemas.microsoft.com/office/drawing/2014/main" id="{55591B9F-9DDE-BD94-C58D-D120846096F6}"/>
              </a:ext>
            </a:extLst>
          </p:cNvPr>
          <p:cNvSpPr/>
          <p:nvPr/>
        </p:nvSpPr>
        <p:spPr>
          <a:xfrm>
            <a:off x="4860830" y="3135900"/>
            <a:ext cx="1187669" cy="830317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>
            <a:hlinkClick r:id="rId10" action="ppaction://hlinksldjump"/>
            <a:extLst>
              <a:ext uri="{FF2B5EF4-FFF2-40B4-BE49-F238E27FC236}">
                <a16:creationId xmlns:a16="http://schemas.microsoft.com/office/drawing/2014/main" id="{F93EB93D-D577-6755-38A2-79FEDDE5B15D}"/>
              </a:ext>
            </a:extLst>
          </p:cNvPr>
          <p:cNvSpPr/>
          <p:nvPr/>
        </p:nvSpPr>
        <p:spPr>
          <a:xfrm>
            <a:off x="8749661" y="4558822"/>
            <a:ext cx="1187669" cy="83031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hlinkClick r:id="rId11" action="ppaction://hlinksldjump"/>
            <a:extLst>
              <a:ext uri="{FF2B5EF4-FFF2-40B4-BE49-F238E27FC236}">
                <a16:creationId xmlns:a16="http://schemas.microsoft.com/office/drawing/2014/main" id="{15E6B903-341F-29CB-6625-E71389AFE01F}"/>
              </a:ext>
            </a:extLst>
          </p:cNvPr>
          <p:cNvSpPr/>
          <p:nvPr/>
        </p:nvSpPr>
        <p:spPr>
          <a:xfrm>
            <a:off x="972000" y="4559714"/>
            <a:ext cx="1187669" cy="830317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hlinkClick r:id="rId12" action="ppaction://hlinksldjump"/>
            <a:extLst>
              <a:ext uri="{FF2B5EF4-FFF2-40B4-BE49-F238E27FC236}">
                <a16:creationId xmlns:a16="http://schemas.microsoft.com/office/drawing/2014/main" id="{29323E27-4E92-D9BE-D78C-E48D67087D4A}"/>
              </a:ext>
            </a:extLst>
          </p:cNvPr>
          <p:cNvSpPr/>
          <p:nvPr/>
        </p:nvSpPr>
        <p:spPr>
          <a:xfrm>
            <a:off x="4860829" y="4558824"/>
            <a:ext cx="1187669" cy="83031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hlinkClick r:id="rId13" action="ppaction://hlinksldjump"/>
            <a:extLst>
              <a:ext uri="{FF2B5EF4-FFF2-40B4-BE49-F238E27FC236}">
                <a16:creationId xmlns:a16="http://schemas.microsoft.com/office/drawing/2014/main" id="{C67F7F03-70E3-E144-32D0-5D26A13349CF}"/>
              </a:ext>
            </a:extLst>
          </p:cNvPr>
          <p:cNvSpPr/>
          <p:nvPr/>
        </p:nvSpPr>
        <p:spPr>
          <a:xfrm>
            <a:off x="2916413" y="4558822"/>
            <a:ext cx="1187669" cy="8303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hlinkClick r:id="rId14" action="ppaction://hlinksldjump"/>
            <a:extLst>
              <a:ext uri="{FF2B5EF4-FFF2-40B4-BE49-F238E27FC236}">
                <a16:creationId xmlns:a16="http://schemas.microsoft.com/office/drawing/2014/main" id="{C69269E2-8C2F-B858-E262-D0BC8A54179A}"/>
              </a:ext>
            </a:extLst>
          </p:cNvPr>
          <p:cNvSpPr/>
          <p:nvPr/>
        </p:nvSpPr>
        <p:spPr>
          <a:xfrm>
            <a:off x="6805242" y="4558823"/>
            <a:ext cx="1187669" cy="830317"/>
          </a:xfrm>
          <a:prstGeom prst="rect">
            <a:avLst/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hlinkClick r:id="rId15" action="ppaction://hlinksldjump"/>
            <a:extLst>
              <a:ext uri="{FF2B5EF4-FFF2-40B4-BE49-F238E27FC236}">
                <a16:creationId xmlns:a16="http://schemas.microsoft.com/office/drawing/2014/main" id="{5CAD10EA-E1E1-0F6D-DA9E-1E5CD6AE7500}"/>
              </a:ext>
            </a:extLst>
          </p:cNvPr>
          <p:cNvSpPr/>
          <p:nvPr/>
        </p:nvSpPr>
        <p:spPr>
          <a:xfrm>
            <a:off x="6805246" y="3231043"/>
            <a:ext cx="1187669" cy="830317"/>
          </a:xfrm>
          <a:prstGeom prst="rect">
            <a:avLst/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>
            <a:hlinkClick r:id="rId16" action="ppaction://hlinksldjump"/>
            <a:extLst>
              <a:ext uri="{FF2B5EF4-FFF2-40B4-BE49-F238E27FC236}">
                <a16:creationId xmlns:a16="http://schemas.microsoft.com/office/drawing/2014/main" id="{2AC3F26A-DDCE-C05E-2F79-4A11BC1D7096}"/>
              </a:ext>
            </a:extLst>
          </p:cNvPr>
          <p:cNvSpPr/>
          <p:nvPr/>
        </p:nvSpPr>
        <p:spPr>
          <a:xfrm>
            <a:off x="8749661" y="3231043"/>
            <a:ext cx="1187669" cy="830317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2F4AD8E-3936-8651-3AD7-10AD6D38D56E}"/>
              </a:ext>
            </a:extLst>
          </p:cNvPr>
          <p:cNvSpPr txBox="1"/>
          <p:nvPr/>
        </p:nvSpPr>
        <p:spPr>
          <a:xfrm>
            <a:off x="869422" y="5883327"/>
            <a:ext cx="1035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Klik op een kleur en beantwoord de vraag in </a:t>
            </a:r>
            <a:r>
              <a:rPr lang="nl-NL"/>
              <a:t>maximaal 30 </a:t>
            </a:r>
            <a:r>
              <a:rPr lang="nl-NL" dirty="0"/>
              <a:t>seconden.</a:t>
            </a:r>
          </a:p>
        </p:txBody>
      </p:sp>
    </p:spTree>
    <p:extLst>
      <p:ext uri="{BB962C8B-B14F-4D97-AF65-F5344CB8AC3E}">
        <p14:creationId xmlns:p14="http://schemas.microsoft.com/office/powerpoint/2010/main" val="426088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AE8FCC-75C2-84E2-856D-5390590278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39B239-FC0F-64EA-196D-10044719A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Kweekvlees is echt vlees, maar het wordt in een laboratorium gekweekt en niet in een dier.</a:t>
            </a:r>
            <a:b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Zou jij dat eten? Waarom wel/niet?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51645869-1088-D860-124C-F8F6C64F55E6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FF0666DB-AF5D-5A28-0AA5-2D8473315CE0}"/>
              </a:ext>
            </a:extLst>
          </p:cNvPr>
          <p:cNvSpPr/>
          <p:nvPr/>
        </p:nvSpPr>
        <p:spPr>
          <a:xfrm>
            <a:off x="735723" y="3631126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4E0AAAE7-8271-06B0-469D-0FC03A6E4757}"/>
              </a:ext>
            </a:extLst>
          </p:cNvPr>
          <p:cNvSpPr/>
          <p:nvPr/>
        </p:nvSpPr>
        <p:spPr>
          <a:xfrm>
            <a:off x="735723" y="3631126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C3BED4A3-879C-2D16-7B91-0E572C2B56CF}"/>
              </a:ext>
            </a:extLst>
          </p:cNvPr>
          <p:cNvSpPr/>
          <p:nvPr/>
        </p:nvSpPr>
        <p:spPr>
          <a:xfrm>
            <a:off x="735723" y="3631126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3C291B94-E581-17EC-D9AE-ED80853ED1BB}"/>
              </a:ext>
            </a:extLst>
          </p:cNvPr>
          <p:cNvSpPr/>
          <p:nvPr/>
        </p:nvSpPr>
        <p:spPr>
          <a:xfrm>
            <a:off x="735723" y="3631126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DD5FC6AF-0BBB-8DD6-EF1C-905336391FEA}"/>
              </a:ext>
            </a:extLst>
          </p:cNvPr>
          <p:cNvSpPr/>
          <p:nvPr/>
        </p:nvSpPr>
        <p:spPr>
          <a:xfrm>
            <a:off x="735723" y="3631126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DE7A7D0F-16B6-0C4D-1065-DCF8FD2C04A4}"/>
              </a:ext>
            </a:extLst>
          </p:cNvPr>
          <p:cNvSpPr/>
          <p:nvPr/>
        </p:nvSpPr>
        <p:spPr>
          <a:xfrm>
            <a:off x="735723" y="3631126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358940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ABA77C-1DFD-D5F3-90C9-09E4315AF3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693E48-14AF-DFF6-DE3A-784DDD97A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Plastic is niet goed voor het milieu.</a:t>
            </a:r>
            <a:b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kunnen we doen om minder plastic te gebruiken?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921A45C0-0B8D-ACBE-5B46-0777F385EB92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5FBD48BA-3526-E96B-A85C-5B84FF6A2AFD}"/>
              </a:ext>
            </a:extLst>
          </p:cNvPr>
          <p:cNvSpPr/>
          <p:nvPr/>
        </p:nvSpPr>
        <p:spPr>
          <a:xfrm>
            <a:off x="746233" y="3527902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D47479EC-008C-9438-A49D-EC8C95A38668}"/>
              </a:ext>
            </a:extLst>
          </p:cNvPr>
          <p:cNvSpPr/>
          <p:nvPr/>
        </p:nvSpPr>
        <p:spPr>
          <a:xfrm>
            <a:off x="746233" y="3527902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8B52A8EA-FFA4-4B65-00EE-B9CE1AF19364}"/>
              </a:ext>
            </a:extLst>
          </p:cNvPr>
          <p:cNvSpPr/>
          <p:nvPr/>
        </p:nvSpPr>
        <p:spPr>
          <a:xfrm>
            <a:off x="746233" y="3527902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07287EB9-37AC-4D36-EC7E-6691C607B659}"/>
              </a:ext>
            </a:extLst>
          </p:cNvPr>
          <p:cNvSpPr/>
          <p:nvPr/>
        </p:nvSpPr>
        <p:spPr>
          <a:xfrm>
            <a:off x="746233" y="3527902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A5CD07BF-CF9A-CE1C-259F-57940A9E1F9B}"/>
              </a:ext>
            </a:extLst>
          </p:cNvPr>
          <p:cNvSpPr/>
          <p:nvPr/>
        </p:nvSpPr>
        <p:spPr>
          <a:xfrm>
            <a:off x="746233" y="3527902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FCE3351A-C5A8-E13D-BD70-8416354D8801}"/>
              </a:ext>
            </a:extLst>
          </p:cNvPr>
          <p:cNvSpPr/>
          <p:nvPr/>
        </p:nvSpPr>
        <p:spPr>
          <a:xfrm>
            <a:off x="746233" y="3527902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136448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399F8A-190B-0D74-1C29-393DF880DA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2537AA-C0BF-6A74-EDE4-CC06F6F24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je je kat chipt, kan je hem altijd terugvinden als hij kwijt is.</a:t>
            </a:r>
            <a:b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Vind je dat het verplicht moet zijn om katten te chippen?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B565B8A3-BAF3-4922-6705-D2494739C5B0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2765E904-9852-7BE3-C463-7DDBBE63407F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7FCEED0E-2B54-BADF-4F9E-C856FD9F020A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9A317837-4EEF-CD68-9FD9-32EB286943A8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B8F465A9-0676-251F-F3AB-C6CA3E0E20CA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62EBD30E-F157-B9AC-8843-965D10BDF026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90E5B6D6-DACD-BE64-6DEF-49D952B0FC33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290952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098365-7BB4-DA75-C52C-222AA952D4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FC2A45-2FFA-C065-EF7D-EF12F8EAD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 jij 3 apparaten opnoemen die je in de keuken gebruikt om eten klaar te maken?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C74DC682-208B-78DB-56AE-89DF1D51C585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BE6051F2-BC9A-C28F-59AE-4A3E12FA556E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D37595B9-0DA9-AA31-4827-786A03D6E0D8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BE89C034-F73C-E597-2521-24A6A39BF253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77614F32-125B-B810-0137-F9B800D5851F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2B58D376-C949-742B-DDD9-F997380C2937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125CDD95-1707-BDFA-205E-DCCC2139D27E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122734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398642-C643-9E5C-9BD0-5AF138CAEB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37763B-F41F-8556-C20D-DA6299750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Denk jij dat als mensen betere informatie hebben, ze gezonder gaan eten? Waarom wel/niet?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74A50AE7-EEA7-5F10-3FEB-63CB2B169B80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0AB18E10-621B-6A94-DE6A-8F0D2316F096}"/>
              </a:ext>
            </a:extLst>
          </p:cNvPr>
          <p:cNvSpPr/>
          <p:nvPr/>
        </p:nvSpPr>
        <p:spPr>
          <a:xfrm>
            <a:off x="659524" y="3548923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99E96CB6-43EC-03C6-40B7-201A7804241A}"/>
              </a:ext>
            </a:extLst>
          </p:cNvPr>
          <p:cNvSpPr/>
          <p:nvPr/>
        </p:nvSpPr>
        <p:spPr>
          <a:xfrm>
            <a:off x="659524" y="3548923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EFA71D06-9CC5-4058-2685-0B38AE05C320}"/>
              </a:ext>
            </a:extLst>
          </p:cNvPr>
          <p:cNvSpPr/>
          <p:nvPr/>
        </p:nvSpPr>
        <p:spPr>
          <a:xfrm>
            <a:off x="659524" y="3548923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FBEE76D4-38B5-9663-61F2-8022F1C875C1}"/>
              </a:ext>
            </a:extLst>
          </p:cNvPr>
          <p:cNvSpPr/>
          <p:nvPr/>
        </p:nvSpPr>
        <p:spPr>
          <a:xfrm>
            <a:off x="659524" y="3548923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F55082E8-6ED4-05EA-9AF9-3DAC70D4E2C7}"/>
              </a:ext>
            </a:extLst>
          </p:cNvPr>
          <p:cNvSpPr/>
          <p:nvPr/>
        </p:nvSpPr>
        <p:spPr>
          <a:xfrm>
            <a:off x="659524" y="3548923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E2B552B8-330C-4F88-6CA7-84BF10273A52}"/>
              </a:ext>
            </a:extLst>
          </p:cNvPr>
          <p:cNvSpPr/>
          <p:nvPr/>
        </p:nvSpPr>
        <p:spPr>
          <a:xfrm>
            <a:off x="659524" y="3548923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289846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0F36B3-7E18-1863-4BB4-3A350395A2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6E5EAE-39C4-1D52-4AD4-09927BBE2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Sommige mensen zijn tegen windmolens omdat ze het landschap lelijk maken. </a:t>
            </a:r>
            <a:b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 jij het daarmee eens?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47679467-4459-885F-FE5B-9E92946B7853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AC1F09BA-DF91-2ED7-4155-2AC7B3AEF2CF}"/>
              </a:ext>
            </a:extLst>
          </p:cNvPr>
          <p:cNvSpPr/>
          <p:nvPr/>
        </p:nvSpPr>
        <p:spPr>
          <a:xfrm>
            <a:off x="756744" y="3746739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28629FCB-6714-4EB4-A85D-68410B88D4DA}"/>
              </a:ext>
            </a:extLst>
          </p:cNvPr>
          <p:cNvSpPr/>
          <p:nvPr/>
        </p:nvSpPr>
        <p:spPr>
          <a:xfrm>
            <a:off x="756744" y="3746739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C269F165-3044-1782-00E9-7BA5EECACD0B}"/>
              </a:ext>
            </a:extLst>
          </p:cNvPr>
          <p:cNvSpPr/>
          <p:nvPr/>
        </p:nvSpPr>
        <p:spPr>
          <a:xfrm>
            <a:off x="756744" y="3746739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916DA78D-F67E-817A-18E4-BF907733AF55}"/>
              </a:ext>
            </a:extLst>
          </p:cNvPr>
          <p:cNvSpPr/>
          <p:nvPr/>
        </p:nvSpPr>
        <p:spPr>
          <a:xfrm>
            <a:off x="756744" y="3746739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A64CCF57-8A87-182D-84F3-03B8BBFAA069}"/>
              </a:ext>
            </a:extLst>
          </p:cNvPr>
          <p:cNvSpPr/>
          <p:nvPr/>
        </p:nvSpPr>
        <p:spPr>
          <a:xfrm>
            <a:off x="756744" y="3746739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17E8B4D6-F96B-51CA-5F5E-068D56822FB3}"/>
              </a:ext>
            </a:extLst>
          </p:cNvPr>
          <p:cNvSpPr/>
          <p:nvPr/>
        </p:nvSpPr>
        <p:spPr>
          <a:xfrm>
            <a:off x="756744" y="3746739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422726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C8097-0171-A9D6-2779-5C52220478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BAD8E8-865D-E999-26F2-8EB5158CB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daken kan je mos leggen om de stad koeler te maken en regenwater op te vangen.</a:t>
            </a:r>
            <a:b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 jij platte daken in jouw buurt die we daarvoor </a:t>
            </a:r>
            <a:r>
              <a:rPr lang="nl-NL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kunnen gebruiken?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A902FC70-A3C3-2166-301F-17F4CF50F0A2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978B0CC6-3739-D286-6D46-4F24468F36F7}"/>
              </a:ext>
            </a:extLst>
          </p:cNvPr>
          <p:cNvSpPr/>
          <p:nvPr/>
        </p:nvSpPr>
        <p:spPr>
          <a:xfrm>
            <a:off x="659524" y="3631126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136F35C0-DA7F-C418-5020-661A3E73C0B4}"/>
              </a:ext>
            </a:extLst>
          </p:cNvPr>
          <p:cNvSpPr/>
          <p:nvPr/>
        </p:nvSpPr>
        <p:spPr>
          <a:xfrm>
            <a:off x="659524" y="3631126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F37829C0-4462-E612-95CC-69114E81A349}"/>
              </a:ext>
            </a:extLst>
          </p:cNvPr>
          <p:cNvSpPr/>
          <p:nvPr/>
        </p:nvSpPr>
        <p:spPr>
          <a:xfrm>
            <a:off x="659524" y="3631126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733B2675-85E9-34D3-8C58-AABF96503D31}"/>
              </a:ext>
            </a:extLst>
          </p:cNvPr>
          <p:cNvSpPr/>
          <p:nvPr/>
        </p:nvSpPr>
        <p:spPr>
          <a:xfrm>
            <a:off x="659524" y="3631126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648C7ED0-828E-E8D3-D099-9F279D14B5A6}"/>
              </a:ext>
            </a:extLst>
          </p:cNvPr>
          <p:cNvSpPr/>
          <p:nvPr/>
        </p:nvSpPr>
        <p:spPr>
          <a:xfrm>
            <a:off x="659524" y="3631126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5A1987B2-86A4-44C1-FEDC-0CADBC17BBC4}"/>
              </a:ext>
            </a:extLst>
          </p:cNvPr>
          <p:cNvSpPr/>
          <p:nvPr/>
        </p:nvSpPr>
        <p:spPr>
          <a:xfrm>
            <a:off x="659524" y="3631126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144414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FBDA17-32DE-993B-DBC8-AA17A12B5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3" y="1374118"/>
            <a:ext cx="9861331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zou jij kiezen: grotere steden in Nederland of meer natuur?</a:t>
            </a:r>
            <a:endParaRPr lang="nl-NL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4BB01CBB-511D-0312-26FB-CDA2035D6D82}"/>
              </a:ext>
            </a:extLst>
          </p:cNvPr>
          <p:cNvSpPr txBox="1"/>
          <p:nvPr/>
        </p:nvSpPr>
        <p:spPr>
          <a:xfrm>
            <a:off x="9134718" y="5697017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0E154F23-4D7F-8A86-6C70-A2E7946F3038}"/>
              </a:ext>
            </a:extLst>
          </p:cNvPr>
          <p:cNvSpPr/>
          <p:nvPr/>
        </p:nvSpPr>
        <p:spPr>
          <a:xfrm>
            <a:off x="659523" y="3517392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27F8C41B-F6E3-DA4A-3CDE-26F624D04566}"/>
              </a:ext>
            </a:extLst>
          </p:cNvPr>
          <p:cNvSpPr/>
          <p:nvPr/>
        </p:nvSpPr>
        <p:spPr>
          <a:xfrm>
            <a:off x="659523" y="3517392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0EDA46AA-4825-5726-56AB-3B67A4D60728}"/>
              </a:ext>
            </a:extLst>
          </p:cNvPr>
          <p:cNvSpPr/>
          <p:nvPr/>
        </p:nvSpPr>
        <p:spPr>
          <a:xfrm>
            <a:off x="659523" y="3517392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EE29B537-3281-DEF1-B4DC-7EF714F92657}"/>
              </a:ext>
            </a:extLst>
          </p:cNvPr>
          <p:cNvSpPr/>
          <p:nvPr/>
        </p:nvSpPr>
        <p:spPr>
          <a:xfrm>
            <a:off x="659523" y="3517392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6C713189-D710-DED2-FBB1-C8B766F12F2B}"/>
              </a:ext>
            </a:extLst>
          </p:cNvPr>
          <p:cNvSpPr/>
          <p:nvPr/>
        </p:nvSpPr>
        <p:spPr>
          <a:xfrm>
            <a:off x="659523" y="3517392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103D3085-B0B3-4DF6-727B-4BC22C089A34}"/>
              </a:ext>
            </a:extLst>
          </p:cNvPr>
          <p:cNvSpPr/>
          <p:nvPr/>
        </p:nvSpPr>
        <p:spPr>
          <a:xfrm>
            <a:off x="659523" y="3517392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401391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D589B7-9DD1-1D33-9B93-143AA5EF67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2B88C3-1CA4-B1EC-54D2-1DA7DC83C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Gezonde voeding moet goedkoper zijn dan ongezonde voeding. </a:t>
            </a:r>
            <a:b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 je het daarmee eens?</a:t>
            </a:r>
            <a:endParaRPr lang="nl-NL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0B8F33F5-097B-A95E-8AA8-4BB9AFB2D68F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1B52C0FC-5072-3E66-1CC1-5D1A77ECCF80}"/>
              </a:ext>
            </a:extLst>
          </p:cNvPr>
          <p:cNvSpPr/>
          <p:nvPr/>
        </p:nvSpPr>
        <p:spPr>
          <a:xfrm>
            <a:off x="735723" y="348586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1172C5B-7D97-126D-9508-1A98EDBE4C64}"/>
              </a:ext>
            </a:extLst>
          </p:cNvPr>
          <p:cNvSpPr/>
          <p:nvPr/>
        </p:nvSpPr>
        <p:spPr>
          <a:xfrm>
            <a:off x="735723" y="348586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B5DA1749-08E7-F5A4-8D03-13517A4E1D36}"/>
              </a:ext>
            </a:extLst>
          </p:cNvPr>
          <p:cNvSpPr/>
          <p:nvPr/>
        </p:nvSpPr>
        <p:spPr>
          <a:xfrm>
            <a:off x="735723" y="348586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18A6B67B-5F30-34EE-E974-6FB7D072ECD1}"/>
              </a:ext>
            </a:extLst>
          </p:cNvPr>
          <p:cNvSpPr/>
          <p:nvPr/>
        </p:nvSpPr>
        <p:spPr>
          <a:xfrm>
            <a:off x="735723" y="348586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04B8377D-E59E-3169-44AA-8330EC6C8E83}"/>
              </a:ext>
            </a:extLst>
          </p:cNvPr>
          <p:cNvSpPr/>
          <p:nvPr/>
        </p:nvSpPr>
        <p:spPr>
          <a:xfrm>
            <a:off x="735723" y="348586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6F0B0200-BE04-6F20-153F-D19607273355}"/>
              </a:ext>
            </a:extLst>
          </p:cNvPr>
          <p:cNvSpPr/>
          <p:nvPr/>
        </p:nvSpPr>
        <p:spPr>
          <a:xfrm>
            <a:off x="735723" y="348586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318186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D5605F-C262-B28D-82C1-71025AEAE3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6530C5-DDAD-2974-6F6F-4355605BA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restaurants wordt veel voedsel weggegooid. Kan jij hier een oplossing voor bedenken?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D8B31A2F-11E1-6859-8586-EB717A42DA2F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D9E68B97-68BB-F68F-90CA-6C7E8BF5B257}"/>
              </a:ext>
            </a:extLst>
          </p:cNvPr>
          <p:cNvSpPr/>
          <p:nvPr/>
        </p:nvSpPr>
        <p:spPr>
          <a:xfrm>
            <a:off x="798786" y="3599595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CBFCAA0D-5496-4E78-E354-87A4C01507AA}"/>
              </a:ext>
            </a:extLst>
          </p:cNvPr>
          <p:cNvSpPr/>
          <p:nvPr/>
        </p:nvSpPr>
        <p:spPr>
          <a:xfrm>
            <a:off x="798786" y="3599595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44EAA4DC-2C1D-FFDA-C67B-8CC8AA89962A}"/>
              </a:ext>
            </a:extLst>
          </p:cNvPr>
          <p:cNvSpPr/>
          <p:nvPr/>
        </p:nvSpPr>
        <p:spPr>
          <a:xfrm>
            <a:off x="798786" y="3599595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FEFC8EA5-6531-0563-1B9D-576D7C371686}"/>
              </a:ext>
            </a:extLst>
          </p:cNvPr>
          <p:cNvSpPr/>
          <p:nvPr/>
        </p:nvSpPr>
        <p:spPr>
          <a:xfrm>
            <a:off x="798786" y="3599595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D78E0C22-CA82-8D1E-6D36-3468DD0FC383}"/>
              </a:ext>
            </a:extLst>
          </p:cNvPr>
          <p:cNvSpPr/>
          <p:nvPr/>
        </p:nvSpPr>
        <p:spPr>
          <a:xfrm>
            <a:off x="798786" y="3599595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49FF2E7E-4209-C1C3-7C4B-1640ED9D6A84}"/>
              </a:ext>
            </a:extLst>
          </p:cNvPr>
          <p:cNvSpPr/>
          <p:nvPr/>
        </p:nvSpPr>
        <p:spPr>
          <a:xfrm>
            <a:off x="798786" y="3599595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339400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0E2929-8814-2F8D-26D5-93324A6420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D60504-18D9-F157-A445-3A1E47795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992" y="941715"/>
            <a:ext cx="10515600" cy="1757965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 kleurstof ziet eten er mooier uit. Eet jij liever mooi eten met kleurstof of minder mooi eten zonder kleurstof?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8CCB0E04-F9D4-FD56-18DD-DC914628B870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7ECE0531-C2F5-AC2D-D0C4-F65084AAE5CE}"/>
              </a:ext>
            </a:extLst>
          </p:cNvPr>
          <p:cNvSpPr/>
          <p:nvPr/>
        </p:nvSpPr>
        <p:spPr>
          <a:xfrm>
            <a:off x="1008992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8900D13A-57FE-EDD8-1A16-96BF857BDC32}"/>
              </a:ext>
            </a:extLst>
          </p:cNvPr>
          <p:cNvSpPr/>
          <p:nvPr/>
        </p:nvSpPr>
        <p:spPr>
          <a:xfrm>
            <a:off x="1008992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0F8D1708-0EBE-F80A-20AD-D4E1F4C4B647}"/>
              </a:ext>
            </a:extLst>
          </p:cNvPr>
          <p:cNvSpPr/>
          <p:nvPr/>
        </p:nvSpPr>
        <p:spPr>
          <a:xfrm>
            <a:off x="1008992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838195C1-1BDD-05B6-CF23-D2B23DEEB16A}"/>
              </a:ext>
            </a:extLst>
          </p:cNvPr>
          <p:cNvSpPr/>
          <p:nvPr/>
        </p:nvSpPr>
        <p:spPr>
          <a:xfrm>
            <a:off x="1008992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B09052B1-07CA-789A-FBC9-BE7494D2B3B5}"/>
              </a:ext>
            </a:extLst>
          </p:cNvPr>
          <p:cNvSpPr/>
          <p:nvPr/>
        </p:nvSpPr>
        <p:spPr>
          <a:xfrm>
            <a:off x="1008992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EC6D585B-CA5C-3D85-5083-E34E6875C7F9}"/>
              </a:ext>
            </a:extLst>
          </p:cNvPr>
          <p:cNvSpPr/>
          <p:nvPr/>
        </p:nvSpPr>
        <p:spPr>
          <a:xfrm>
            <a:off x="1008992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3261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07AD5C-9F85-9187-1170-8202D65B41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F050CD-E6C7-D230-4B71-00AA17EF4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zijn apps waarmee je precies kunt zien wat er in jouw eten zit. Zou je die willen gebruiken?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8A4477B3-7AF6-DCCE-E0D7-41E681FA2211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9D92F1AE-DE49-33B1-57A5-E46AFD2CDFAF}"/>
              </a:ext>
            </a:extLst>
          </p:cNvPr>
          <p:cNvSpPr/>
          <p:nvPr/>
        </p:nvSpPr>
        <p:spPr>
          <a:xfrm>
            <a:off x="76725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194A712C-75C3-D1E7-51DC-1438BF733319}"/>
              </a:ext>
            </a:extLst>
          </p:cNvPr>
          <p:cNvSpPr/>
          <p:nvPr/>
        </p:nvSpPr>
        <p:spPr>
          <a:xfrm>
            <a:off x="76725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889EDC2E-B3BA-51B9-D551-A3F6192F394B}"/>
              </a:ext>
            </a:extLst>
          </p:cNvPr>
          <p:cNvSpPr/>
          <p:nvPr/>
        </p:nvSpPr>
        <p:spPr>
          <a:xfrm>
            <a:off x="76725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99969240-38AB-66B2-0B12-54A2C88FC77C}"/>
              </a:ext>
            </a:extLst>
          </p:cNvPr>
          <p:cNvSpPr/>
          <p:nvPr/>
        </p:nvSpPr>
        <p:spPr>
          <a:xfrm>
            <a:off x="76725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33EC33FE-66F3-4F3A-FE45-DDF71DB123D5}"/>
              </a:ext>
            </a:extLst>
          </p:cNvPr>
          <p:cNvSpPr/>
          <p:nvPr/>
        </p:nvSpPr>
        <p:spPr>
          <a:xfrm>
            <a:off x="76725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83FCD0CD-9A2E-3D0C-513D-7D0565D4E061}"/>
              </a:ext>
            </a:extLst>
          </p:cNvPr>
          <p:cNvSpPr/>
          <p:nvPr/>
        </p:nvSpPr>
        <p:spPr>
          <a:xfrm>
            <a:off x="76725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90862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F15AF0-1E30-3DA6-791A-28FFB168B9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62AAA6-C713-65D5-6455-45CE65AC0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is beter voor het milieu als we voedsel eten dat in Nederland wordt geproduceerd. </a:t>
            </a:r>
            <a:b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 jij 5 producten opnoemen die in Nederland worden verbouwd?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E5786652-378F-ED5F-D1C2-F76DCBBA3AE5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A9F3D54B-4C14-6D74-2AF1-3406FB8C8233}"/>
              </a:ext>
            </a:extLst>
          </p:cNvPr>
          <p:cNvSpPr/>
          <p:nvPr/>
        </p:nvSpPr>
        <p:spPr>
          <a:xfrm>
            <a:off x="659524" y="3704698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FC61C96-BF24-A750-97EC-B8BD27597AA2}"/>
              </a:ext>
            </a:extLst>
          </p:cNvPr>
          <p:cNvSpPr/>
          <p:nvPr/>
        </p:nvSpPr>
        <p:spPr>
          <a:xfrm>
            <a:off x="659524" y="3704698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BB0C887D-DABF-83E1-E6B3-A3F756A2286C}"/>
              </a:ext>
            </a:extLst>
          </p:cNvPr>
          <p:cNvSpPr/>
          <p:nvPr/>
        </p:nvSpPr>
        <p:spPr>
          <a:xfrm>
            <a:off x="659524" y="3704698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2011043C-6AE8-957B-505A-E9EADF65A225}"/>
              </a:ext>
            </a:extLst>
          </p:cNvPr>
          <p:cNvSpPr/>
          <p:nvPr/>
        </p:nvSpPr>
        <p:spPr>
          <a:xfrm>
            <a:off x="659524" y="3704698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466F2D6A-A4B7-46A4-978A-A4814232E1B2}"/>
              </a:ext>
            </a:extLst>
          </p:cNvPr>
          <p:cNvSpPr/>
          <p:nvPr/>
        </p:nvSpPr>
        <p:spPr>
          <a:xfrm>
            <a:off x="659524" y="3704698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F4DF8723-A8B9-F8D4-937B-D3C2F2E76D5A}"/>
              </a:ext>
            </a:extLst>
          </p:cNvPr>
          <p:cNvSpPr/>
          <p:nvPr/>
        </p:nvSpPr>
        <p:spPr>
          <a:xfrm>
            <a:off x="659524" y="3704698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105491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7F5EB6-7BA4-F2A3-5A58-56BF8E4557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E17F44-38D6-7DAC-505A-DC96DDA1B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Biologische landbouw is gezonder maar ook duurder. Zou jij meer willen betalen voor gezond voedsel?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B1686336-B0FF-6FCE-DDF7-28242884CF25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E2BCF238-7EDA-7BF3-1DCB-07850FB07EF1}"/>
              </a:ext>
            </a:extLst>
          </p:cNvPr>
          <p:cNvSpPr/>
          <p:nvPr/>
        </p:nvSpPr>
        <p:spPr>
          <a:xfrm>
            <a:off x="798785" y="3652147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F89F60AC-F0AA-B151-17F5-51D2F0BBC191}"/>
              </a:ext>
            </a:extLst>
          </p:cNvPr>
          <p:cNvSpPr/>
          <p:nvPr/>
        </p:nvSpPr>
        <p:spPr>
          <a:xfrm>
            <a:off x="798785" y="3652147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D5CD4D70-8A39-8965-856D-32D3FC5BCA98}"/>
              </a:ext>
            </a:extLst>
          </p:cNvPr>
          <p:cNvSpPr/>
          <p:nvPr/>
        </p:nvSpPr>
        <p:spPr>
          <a:xfrm>
            <a:off x="798785" y="3652147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26ED295F-37CC-5395-C468-CBDD01D911E8}"/>
              </a:ext>
            </a:extLst>
          </p:cNvPr>
          <p:cNvSpPr/>
          <p:nvPr/>
        </p:nvSpPr>
        <p:spPr>
          <a:xfrm>
            <a:off x="798785" y="3652147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505D423D-57C3-DA7D-D3A3-2E96934D43B9}"/>
              </a:ext>
            </a:extLst>
          </p:cNvPr>
          <p:cNvSpPr/>
          <p:nvPr/>
        </p:nvSpPr>
        <p:spPr>
          <a:xfrm>
            <a:off x="798785" y="3652147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3EFA8F48-7D06-4D32-1A68-37332A6A5760}"/>
              </a:ext>
            </a:extLst>
          </p:cNvPr>
          <p:cNvSpPr/>
          <p:nvPr/>
        </p:nvSpPr>
        <p:spPr>
          <a:xfrm>
            <a:off x="798785" y="3652147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26769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D6E586-24E3-79D3-EADB-B72C98E757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4F887C-D485-9980-0300-4B727BB02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Ganzen zijn gevaarlijk voor vliegtuigen. Vind je dat we de ganzen rondom het vliegveld dood mogen schieten?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EDF343FC-E5AA-BE9C-A008-86376C0DFFD8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AF5E0AC1-AC36-81E8-A264-297ECCCC1BB3}"/>
              </a:ext>
            </a:extLst>
          </p:cNvPr>
          <p:cNvSpPr/>
          <p:nvPr/>
        </p:nvSpPr>
        <p:spPr>
          <a:xfrm>
            <a:off x="819806" y="3610105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EC4C85F0-A433-1FEE-7EFE-5646EA023801}"/>
              </a:ext>
            </a:extLst>
          </p:cNvPr>
          <p:cNvSpPr/>
          <p:nvPr/>
        </p:nvSpPr>
        <p:spPr>
          <a:xfrm>
            <a:off x="819806" y="3610105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4A10BA45-1439-F056-A6BD-43309CAE0255}"/>
              </a:ext>
            </a:extLst>
          </p:cNvPr>
          <p:cNvSpPr/>
          <p:nvPr/>
        </p:nvSpPr>
        <p:spPr>
          <a:xfrm>
            <a:off x="819806" y="3610105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05BDFC36-D64F-2BA2-6556-C06E020566D9}"/>
              </a:ext>
            </a:extLst>
          </p:cNvPr>
          <p:cNvSpPr/>
          <p:nvPr/>
        </p:nvSpPr>
        <p:spPr>
          <a:xfrm>
            <a:off x="819806" y="3610105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ED826125-0448-E129-E018-77839B96A2B8}"/>
              </a:ext>
            </a:extLst>
          </p:cNvPr>
          <p:cNvSpPr/>
          <p:nvPr/>
        </p:nvSpPr>
        <p:spPr>
          <a:xfrm>
            <a:off x="819806" y="3610105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F0B2C331-DCCF-477D-D64D-3FB68451384D}"/>
              </a:ext>
            </a:extLst>
          </p:cNvPr>
          <p:cNvSpPr/>
          <p:nvPr/>
        </p:nvSpPr>
        <p:spPr>
          <a:xfrm>
            <a:off x="819806" y="3610105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253933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590</Words>
  <Application>Microsoft Office PowerPoint</Application>
  <PresentationFormat>Breedbeeld</PresentationFormat>
  <Paragraphs>137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3" baseType="lpstr">
      <vt:lpstr>Abadi</vt:lpstr>
      <vt:lpstr>Aptos</vt:lpstr>
      <vt:lpstr>Aptos Display</vt:lpstr>
      <vt:lpstr>Arial</vt:lpstr>
      <vt:lpstr>Calibri</vt:lpstr>
      <vt:lpstr>Wingdings</vt:lpstr>
      <vt:lpstr>Kantoorthema</vt:lpstr>
      <vt:lpstr>PowerPoint-presentatie</vt:lpstr>
      <vt:lpstr>Wat zou jij kiezen: grotere steden in Nederland of meer natuur?</vt:lpstr>
      <vt:lpstr>Gezonde voeding moet goedkoper zijn dan ongezonde voeding.  Ben je het daarmee eens?</vt:lpstr>
      <vt:lpstr>In restaurants wordt veel voedsel weggegooid. Kan jij hier een oplossing voor bedenken?</vt:lpstr>
      <vt:lpstr>Met kleurstof ziet eten er mooier uit. Eet jij liever mooi eten met kleurstof of minder mooi eten zonder kleurstof?</vt:lpstr>
      <vt:lpstr>Er zijn apps waarmee je precies kunt zien wat er in jouw eten zit. Zou je die willen gebruiken?</vt:lpstr>
      <vt:lpstr>Het is beter voor het milieu als we voedsel eten dat in Nederland wordt geproduceerd.  Kan jij 5 producten opnoemen die in Nederland worden verbouwd?</vt:lpstr>
      <vt:lpstr>Biologische landbouw is gezonder maar ook duurder. Zou jij meer willen betalen voor gezond voedsel?</vt:lpstr>
      <vt:lpstr>Ganzen zijn gevaarlijk voor vliegtuigen. Vind je dat we de ganzen rondom het vliegveld dood mogen schieten?</vt:lpstr>
      <vt:lpstr>Kweekvlees is echt vlees, maar het wordt in een laboratorium gekweekt en niet in een dier. Zou jij dat eten? Waarom wel/niet?</vt:lpstr>
      <vt:lpstr>Plastic is niet goed voor het milieu. Wat kunnen we doen om minder plastic te gebruiken?</vt:lpstr>
      <vt:lpstr>Als je je kat chipt, kan je hem altijd terugvinden als hij kwijt is. Vind je dat het verplicht moet zijn om katten te chippen?</vt:lpstr>
      <vt:lpstr>Kan jij 3 apparaten opnoemen die je in de keuken gebruikt om eten klaar te maken?</vt:lpstr>
      <vt:lpstr>Denk jij dat als mensen betere informatie hebben, ze gezonder gaan eten? Waarom wel/niet?</vt:lpstr>
      <vt:lpstr>Sommige mensen zijn tegen windmolens omdat ze het landschap lelijk maken.  Ben jij het daarmee eens?</vt:lpstr>
      <vt:lpstr>Op daken kan je mos leggen om de stad koeler te maken en regenwater op te vangen. Ken jij platte daken in jouw buurt die we daarvoor kunnen gebruiken?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A. Diender</dc:creator>
  <cp:lastModifiedBy>A. Diender</cp:lastModifiedBy>
  <cp:revision>5</cp:revision>
  <dcterms:created xsi:type="dcterms:W3CDTF">2024-03-06T11:01:25Z</dcterms:created>
  <dcterms:modified xsi:type="dcterms:W3CDTF">2024-12-11T09:06:33Z</dcterms:modified>
</cp:coreProperties>
</file>