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00"/>
    <a:srgbClr val="FFFFCC"/>
    <a:srgbClr val="FF33CC"/>
    <a:srgbClr val="FF99FF"/>
    <a:srgbClr val="FF7C80"/>
    <a:srgbClr val="CC0000"/>
    <a:srgbClr val="CCFF99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E3E861-96AB-4176-8FDD-A6AB313C7CC5}" v="16" dt="2024-12-10T10:27:27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Diender" userId="1a58764c-6998-4d98-a2d0-9fbca477acc9" providerId="ADAL" clId="{8AE3E861-96AB-4176-8FDD-A6AB313C7CC5}"/>
    <pc:docChg chg="custSel modSld">
      <pc:chgData name="Annette Diender" userId="1a58764c-6998-4d98-a2d0-9fbca477acc9" providerId="ADAL" clId="{8AE3E861-96AB-4176-8FDD-A6AB313C7CC5}" dt="2024-12-10T10:27:31.210" v="54" actId="1076"/>
      <pc:docMkLst>
        <pc:docMk/>
      </pc:docMkLst>
      <pc:sldChg chg="addSp delSp modSp mod delAnim modAnim">
        <pc:chgData name="Annette Diender" userId="1a58764c-6998-4d98-a2d0-9fbca477acc9" providerId="ADAL" clId="{8AE3E861-96AB-4176-8FDD-A6AB313C7CC5}" dt="2024-12-10T10:24:48.527" v="11" actId="1076"/>
        <pc:sldMkLst>
          <pc:docMk/>
          <pc:sldMk cId="4013919761" sldId="257"/>
        </pc:sldMkLst>
        <pc:spChg chg="mod">
          <ac:chgData name="Annette Diender" userId="1a58764c-6998-4d98-a2d0-9fbca477acc9" providerId="ADAL" clId="{8AE3E861-96AB-4176-8FDD-A6AB313C7CC5}" dt="2024-12-10T10:21:34.274" v="3" actId="1076"/>
          <ac:spMkLst>
            <pc:docMk/>
            <pc:sldMk cId="4013919761" sldId="257"/>
            <ac:spMk id="2" creationId="{CFFBDA17-32DE-993B-DBC8-AA17A12B575D}"/>
          </ac:spMkLst>
        </pc:spChg>
        <pc:spChg chg="add del mod">
          <ac:chgData name="Annette Diender" userId="1a58764c-6998-4d98-a2d0-9fbca477acc9" providerId="ADAL" clId="{8AE3E861-96AB-4176-8FDD-A6AB313C7CC5}" dt="2024-12-10T10:24:40.239" v="9" actId="478"/>
          <ac:spMkLst>
            <pc:docMk/>
            <pc:sldMk cId="4013919761" sldId="257"/>
            <ac:spMk id="4" creationId="{22BEBC04-FC66-AAEF-E6FA-160D07AAEDBD}"/>
          </ac:spMkLst>
        </pc:spChg>
        <pc:spChg chg="add del mod">
          <ac:chgData name="Annette Diender" userId="1a58764c-6998-4d98-a2d0-9fbca477acc9" providerId="ADAL" clId="{8AE3E861-96AB-4176-8FDD-A6AB313C7CC5}" dt="2024-12-10T10:24:39.641" v="8" actId="478"/>
          <ac:spMkLst>
            <pc:docMk/>
            <pc:sldMk cId="4013919761" sldId="257"/>
            <ac:spMk id="5" creationId="{68510E8C-4F66-A88F-6826-63199B3B632D}"/>
          </ac:spMkLst>
        </pc:spChg>
        <pc:spChg chg="add del mod">
          <ac:chgData name="Annette Diender" userId="1a58764c-6998-4d98-a2d0-9fbca477acc9" providerId="ADAL" clId="{8AE3E861-96AB-4176-8FDD-A6AB313C7CC5}" dt="2024-12-10T10:24:39.055" v="7" actId="478"/>
          <ac:spMkLst>
            <pc:docMk/>
            <pc:sldMk cId="4013919761" sldId="257"/>
            <ac:spMk id="6" creationId="{6B31FA8F-69CD-C53B-8C8A-D82FBE63E395}"/>
          </ac:spMkLst>
        </pc:spChg>
        <pc:spChg chg="add del mod">
          <ac:chgData name="Annette Diender" userId="1a58764c-6998-4d98-a2d0-9fbca477acc9" providerId="ADAL" clId="{8AE3E861-96AB-4176-8FDD-A6AB313C7CC5}" dt="2024-12-10T10:24:38.284" v="6" actId="478"/>
          <ac:spMkLst>
            <pc:docMk/>
            <pc:sldMk cId="4013919761" sldId="257"/>
            <ac:spMk id="8" creationId="{513EDA50-A8C5-6126-1BFA-89F690C37D69}"/>
          </ac:spMkLst>
        </pc:spChg>
        <pc:spChg chg="add del mod">
          <ac:chgData name="Annette Diender" userId="1a58764c-6998-4d98-a2d0-9fbca477acc9" providerId="ADAL" clId="{8AE3E861-96AB-4176-8FDD-A6AB313C7CC5}" dt="2024-12-10T10:24:37.073" v="5" actId="478"/>
          <ac:spMkLst>
            <pc:docMk/>
            <pc:sldMk cId="4013919761" sldId="257"/>
            <ac:spMk id="9" creationId="{87B99CF0-2032-2904-7D2B-4541F922A40E}"/>
          </ac:spMkLst>
        </pc:spChg>
        <pc:spChg chg="add del mod">
          <ac:chgData name="Annette Diender" userId="1a58764c-6998-4d98-a2d0-9fbca477acc9" providerId="ADAL" clId="{8AE3E861-96AB-4176-8FDD-A6AB313C7CC5}" dt="2024-12-10T10:24:34.823" v="4" actId="478"/>
          <ac:spMkLst>
            <pc:docMk/>
            <pc:sldMk cId="4013919761" sldId="257"/>
            <ac:spMk id="10" creationId="{8CCF6098-3526-06F4-856C-1B8DA0EE7C52}"/>
          </ac:spMkLst>
        </pc:spChg>
        <pc:spChg chg="add mod">
          <ac:chgData name="Annette Diender" userId="1a58764c-6998-4d98-a2d0-9fbca477acc9" providerId="ADAL" clId="{8AE3E861-96AB-4176-8FDD-A6AB313C7CC5}" dt="2024-12-10T10:24:48.527" v="11" actId="1076"/>
          <ac:spMkLst>
            <pc:docMk/>
            <pc:sldMk cId="4013919761" sldId="257"/>
            <ac:spMk id="11" creationId="{778D1CAD-570E-D770-1F54-635631DEDF05}"/>
          </ac:spMkLst>
        </pc:spChg>
        <pc:spChg chg="add mod">
          <ac:chgData name="Annette Diender" userId="1a58764c-6998-4d98-a2d0-9fbca477acc9" providerId="ADAL" clId="{8AE3E861-96AB-4176-8FDD-A6AB313C7CC5}" dt="2024-12-10T10:24:48.527" v="11" actId="1076"/>
          <ac:spMkLst>
            <pc:docMk/>
            <pc:sldMk cId="4013919761" sldId="257"/>
            <ac:spMk id="12" creationId="{54ADDDDC-F1E4-3402-6CEB-F165E6B94225}"/>
          </ac:spMkLst>
        </pc:spChg>
        <pc:spChg chg="add mod">
          <ac:chgData name="Annette Diender" userId="1a58764c-6998-4d98-a2d0-9fbca477acc9" providerId="ADAL" clId="{8AE3E861-96AB-4176-8FDD-A6AB313C7CC5}" dt="2024-12-10T10:24:48.527" v="11" actId="1076"/>
          <ac:spMkLst>
            <pc:docMk/>
            <pc:sldMk cId="4013919761" sldId="257"/>
            <ac:spMk id="13" creationId="{607F9D3B-6B6D-EEE6-A20A-89C51497F4B5}"/>
          </ac:spMkLst>
        </pc:spChg>
        <pc:spChg chg="add mod">
          <ac:chgData name="Annette Diender" userId="1a58764c-6998-4d98-a2d0-9fbca477acc9" providerId="ADAL" clId="{8AE3E861-96AB-4176-8FDD-A6AB313C7CC5}" dt="2024-12-10T10:24:48.527" v="11" actId="1076"/>
          <ac:spMkLst>
            <pc:docMk/>
            <pc:sldMk cId="4013919761" sldId="257"/>
            <ac:spMk id="14" creationId="{373FD123-EE20-FC85-9D33-A976347FAB43}"/>
          </ac:spMkLst>
        </pc:spChg>
        <pc:spChg chg="add mod">
          <ac:chgData name="Annette Diender" userId="1a58764c-6998-4d98-a2d0-9fbca477acc9" providerId="ADAL" clId="{8AE3E861-96AB-4176-8FDD-A6AB313C7CC5}" dt="2024-12-10T10:24:48.527" v="11" actId="1076"/>
          <ac:spMkLst>
            <pc:docMk/>
            <pc:sldMk cId="4013919761" sldId="257"/>
            <ac:spMk id="15" creationId="{BFB28FDF-51E1-0C01-028F-219D3BFDC899}"/>
          </ac:spMkLst>
        </pc:spChg>
        <pc:spChg chg="add mod">
          <ac:chgData name="Annette Diender" userId="1a58764c-6998-4d98-a2d0-9fbca477acc9" providerId="ADAL" clId="{8AE3E861-96AB-4176-8FDD-A6AB313C7CC5}" dt="2024-12-10T10:24:48.527" v="11" actId="1076"/>
          <ac:spMkLst>
            <pc:docMk/>
            <pc:sldMk cId="4013919761" sldId="257"/>
            <ac:spMk id="16" creationId="{67AA8145-4898-C7FA-49ED-297A6C68564C}"/>
          </ac:spMkLst>
        </pc:spChg>
        <pc:picChg chg="del">
          <ac:chgData name="Annette Diender" userId="1a58764c-6998-4d98-a2d0-9fbca477acc9" providerId="ADAL" clId="{8AE3E861-96AB-4176-8FDD-A6AB313C7CC5}" dt="2024-12-10T10:21:05.570" v="0" actId="478"/>
          <ac:picMkLst>
            <pc:docMk/>
            <pc:sldMk cId="4013919761" sldId="257"/>
            <ac:picMk id="7" creationId="{F7760E48-3B4B-8E33-972B-001989B884DF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5:39.319" v="14" actId="1076"/>
        <pc:sldMkLst>
          <pc:docMk/>
          <pc:sldMk cId="3181862931" sldId="258"/>
        </pc:sldMkLst>
        <pc:spChg chg="add mod">
          <ac:chgData name="Annette Diender" userId="1a58764c-6998-4d98-a2d0-9fbca477acc9" providerId="ADAL" clId="{8AE3E861-96AB-4176-8FDD-A6AB313C7CC5}" dt="2024-12-10T10:25:39.319" v="14" actId="1076"/>
          <ac:spMkLst>
            <pc:docMk/>
            <pc:sldMk cId="3181862931" sldId="258"/>
            <ac:spMk id="5" creationId="{52F39269-097D-842B-D359-8AB87C4CFE40}"/>
          </ac:spMkLst>
        </pc:spChg>
        <pc:spChg chg="add mod">
          <ac:chgData name="Annette Diender" userId="1a58764c-6998-4d98-a2d0-9fbca477acc9" providerId="ADAL" clId="{8AE3E861-96AB-4176-8FDD-A6AB313C7CC5}" dt="2024-12-10T10:25:39.319" v="14" actId="1076"/>
          <ac:spMkLst>
            <pc:docMk/>
            <pc:sldMk cId="3181862931" sldId="258"/>
            <ac:spMk id="6" creationId="{01D24357-CAB5-B2DE-5E72-2388B77CF7BF}"/>
          </ac:spMkLst>
        </pc:spChg>
        <pc:spChg chg="add mod">
          <ac:chgData name="Annette Diender" userId="1a58764c-6998-4d98-a2d0-9fbca477acc9" providerId="ADAL" clId="{8AE3E861-96AB-4176-8FDD-A6AB313C7CC5}" dt="2024-12-10T10:25:39.319" v="14" actId="1076"/>
          <ac:spMkLst>
            <pc:docMk/>
            <pc:sldMk cId="3181862931" sldId="258"/>
            <ac:spMk id="7" creationId="{2CC57C1F-BCC2-15A1-9578-6AE0652BD49B}"/>
          </ac:spMkLst>
        </pc:spChg>
        <pc:spChg chg="add mod">
          <ac:chgData name="Annette Diender" userId="1a58764c-6998-4d98-a2d0-9fbca477acc9" providerId="ADAL" clId="{8AE3E861-96AB-4176-8FDD-A6AB313C7CC5}" dt="2024-12-10T10:25:39.319" v="14" actId="1076"/>
          <ac:spMkLst>
            <pc:docMk/>
            <pc:sldMk cId="3181862931" sldId="258"/>
            <ac:spMk id="8" creationId="{271B5DAB-DA1D-4365-C44E-786726F8C7AC}"/>
          </ac:spMkLst>
        </pc:spChg>
        <pc:spChg chg="add mod">
          <ac:chgData name="Annette Diender" userId="1a58764c-6998-4d98-a2d0-9fbca477acc9" providerId="ADAL" clId="{8AE3E861-96AB-4176-8FDD-A6AB313C7CC5}" dt="2024-12-10T10:25:39.319" v="14" actId="1076"/>
          <ac:spMkLst>
            <pc:docMk/>
            <pc:sldMk cId="3181862931" sldId="258"/>
            <ac:spMk id="9" creationId="{673B2F5C-3D57-CACF-43D5-3F3BA585AC04}"/>
          </ac:spMkLst>
        </pc:spChg>
        <pc:spChg chg="add mod">
          <ac:chgData name="Annette Diender" userId="1a58764c-6998-4d98-a2d0-9fbca477acc9" providerId="ADAL" clId="{8AE3E861-96AB-4176-8FDD-A6AB313C7CC5}" dt="2024-12-10T10:25:39.319" v="14" actId="1076"/>
          <ac:spMkLst>
            <pc:docMk/>
            <pc:sldMk cId="3181862931" sldId="258"/>
            <ac:spMk id="10" creationId="{B7D9BC3E-9462-7EF4-0ED1-61ECA86D6661}"/>
          </ac:spMkLst>
        </pc:spChg>
        <pc:picChg chg="del">
          <ac:chgData name="Annette Diender" userId="1a58764c-6998-4d98-a2d0-9fbca477acc9" providerId="ADAL" clId="{8AE3E861-96AB-4176-8FDD-A6AB313C7CC5}" dt="2024-12-10T10:25:34.170" v="12" actId="478"/>
          <ac:picMkLst>
            <pc:docMk/>
            <pc:sldMk cId="3181862931" sldId="258"/>
            <ac:picMk id="4" creationId="{4F565FB9-B032-2F50-2EB5-87BE437C7D4D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5:47.982" v="17" actId="1076"/>
        <pc:sldMkLst>
          <pc:docMk/>
          <pc:sldMk cId="3394005926" sldId="259"/>
        </pc:sldMkLst>
        <pc:spChg chg="add mod">
          <ac:chgData name="Annette Diender" userId="1a58764c-6998-4d98-a2d0-9fbca477acc9" providerId="ADAL" clId="{8AE3E861-96AB-4176-8FDD-A6AB313C7CC5}" dt="2024-12-10T10:25:47.982" v="17" actId="1076"/>
          <ac:spMkLst>
            <pc:docMk/>
            <pc:sldMk cId="3394005926" sldId="259"/>
            <ac:spMk id="4" creationId="{D49C8668-1451-C7F4-C4B1-EA5C6560D131}"/>
          </ac:spMkLst>
        </pc:spChg>
        <pc:spChg chg="add mod">
          <ac:chgData name="Annette Diender" userId="1a58764c-6998-4d98-a2d0-9fbca477acc9" providerId="ADAL" clId="{8AE3E861-96AB-4176-8FDD-A6AB313C7CC5}" dt="2024-12-10T10:25:47.982" v="17" actId="1076"/>
          <ac:spMkLst>
            <pc:docMk/>
            <pc:sldMk cId="3394005926" sldId="259"/>
            <ac:spMk id="6" creationId="{AFCB4B1B-75BA-2A33-DB5F-F10EF54BFA40}"/>
          </ac:spMkLst>
        </pc:spChg>
        <pc:spChg chg="add mod">
          <ac:chgData name="Annette Diender" userId="1a58764c-6998-4d98-a2d0-9fbca477acc9" providerId="ADAL" clId="{8AE3E861-96AB-4176-8FDD-A6AB313C7CC5}" dt="2024-12-10T10:25:47.982" v="17" actId="1076"/>
          <ac:spMkLst>
            <pc:docMk/>
            <pc:sldMk cId="3394005926" sldId="259"/>
            <ac:spMk id="7" creationId="{BE1F1CB9-9899-0041-E90D-B1B84C45AFE0}"/>
          </ac:spMkLst>
        </pc:spChg>
        <pc:spChg chg="add mod">
          <ac:chgData name="Annette Diender" userId="1a58764c-6998-4d98-a2d0-9fbca477acc9" providerId="ADAL" clId="{8AE3E861-96AB-4176-8FDD-A6AB313C7CC5}" dt="2024-12-10T10:25:47.982" v="17" actId="1076"/>
          <ac:spMkLst>
            <pc:docMk/>
            <pc:sldMk cId="3394005926" sldId="259"/>
            <ac:spMk id="8" creationId="{F31140C8-8545-BC1D-A762-E7D04C192B05}"/>
          </ac:spMkLst>
        </pc:spChg>
        <pc:spChg chg="add mod">
          <ac:chgData name="Annette Diender" userId="1a58764c-6998-4d98-a2d0-9fbca477acc9" providerId="ADAL" clId="{8AE3E861-96AB-4176-8FDD-A6AB313C7CC5}" dt="2024-12-10T10:25:47.982" v="17" actId="1076"/>
          <ac:spMkLst>
            <pc:docMk/>
            <pc:sldMk cId="3394005926" sldId="259"/>
            <ac:spMk id="9" creationId="{0CCCE6AF-A41B-AB9F-F6C8-6C3C67ABCE85}"/>
          </ac:spMkLst>
        </pc:spChg>
        <pc:spChg chg="add mod">
          <ac:chgData name="Annette Diender" userId="1a58764c-6998-4d98-a2d0-9fbca477acc9" providerId="ADAL" clId="{8AE3E861-96AB-4176-8FDD-A6AB313C7CC5}" dt="2024-12-10T10:25:47.982" v="17" actId="1076"/>
          <ac:spMkLst>
            <pc:docMk/>
            <pc:sldMk cId="3394005926" sldId="259"/>
            <ac:spMk id="10" creationId="{9BC529A8-3AE6-2539-FF7D-F0283DEEBF67}"/>
          </ac:spMkLst>
        </pc:spChg>
        <pc:picChg chg="del">
          <ac:chgData name="Annette Diender" userId="1a58764c-6998-4d98-a2d0-9fbca477acc9" providerId="ADAL" clId="{8AE3E861-96AB-4176-8FDD-A6AB313C7CC5}" dt="2024-12-10T10:25:41.876" v="15" actId="478"/>
          <ac:picMkLst>
            <pc:docMk/>
            <pc:sldMk cId="3394005926" sldId="259"/>
            <ac:picMk id="5" creationId="{52C40247-7E31-B7D3-2648-586A44EBBC13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6:07.470" v="23" actId="1076"/>
        <pc:sldMkLst>
          <pc:docMk/>
          <pc:sldMk cId="908624264" sldId="260"/>
        </pc:sldMkLst>
        <pc:spChg chg="add mod">
          <ac:chgData name="Annette Diender" userId="1a58764c-6998-4d98-a2d0-9fbca477acc9" providerId="ADAL" clId="{8AE3E861-96AB-4176-8FDD-A6AB313C7CC5}" dt="2024-12-10T10:26:07.470" v="23" actId="1076"/>
          <ac:spMkLst>
            <pc:docMk/>
            <pc:sldMk cId="908624264" sldId="260"/>
            <ac:spMk id="4" creationId="{DA2BF69B-8E7B-F346-BF47-34F2B8058A89}"/>
          </ac:spMkLst>
        </pc:spChg>
        <pc:spChg chg="add mod">
          <ac:chgData name="Annette Diender" userId="1a58764c-6998-4d98-a2d0-9fbca477acc9" providerId="ADAL" clId="{8AE3E861-96AB-4176-8FDD-A6AB313C7CC5}" dt="2024-12-10T10:26:07.470" v="23" actId="1076"/>
          <ac:spMkLst>
            <pc:docMk/>
            <pc:sldMk cId="908624264" sldId="260"/>
            <ac:spMk id="6" creationId="{646D77F0-8BD7-A854-9C9E-C503A32F63FB}"/>
          </ac:spMkLst>
        </pc:spChg>
        <pc:spChg chg="add mod">
          <ac:chgData name="Annette Diender" userId="1a58764c-6998-4d98-a2d0-9fbca477acc9" providerId="ADAL" clId="{8AE3E861-96AB-4176-8FDD-A6AB313C7CC5}" dt="2024-12-10T10:26:07.470" v="23" actId="1076"/>
          <ac:spMkLst>
            <pc:docMk/>
            <pc:sldMk cId="908624264" sldId="260"/>
            <ac:spMk id="7" creationId="{935691AE-27B4-1DCC-9A6D-F54AC5A6DDC1}"/>
          </ac:spMkLst>
        </pc:spChg>
        <pc:spChg chg="add mod">
          <ac:chgData name="Annette Diender" userId="1a58764c-6998-4d98-a2d0-9fbca477acc9" providerId="ADAL" clId="{8AE3E861-96AB-4176-8FDD-A6AB313C7CC5}" dt="2024-12-10T10:26:07.470" v="23" actId="1076"/>
          <ac:spMkLst>
            <pc:docMk/>
            <pc:sldMk cId="908624264" sldId="260"/>
            <ac:spMk id="8" creationId="{3DF245AC-1A50-4873-84A5-279DAC8EAEEF}"/>
          </ac:spMkLst>
        </pc:spChg>
        <pc:spChg chg="add mod">
          <ac:chgData name="Annette Diender" userId="1a58764c-6998-4d98-a2d0-9fbca477acc9" providerId="ADAL" clId="{8AE3E861-96AB-4176-8FDD-A6AB313C7CC5}" dt="2024-12-10T10:26:07.470" v="23" actId="1076"/>
          <ac:spMkLst>
            <pc:docMk/>
            <pc:sldMk cId="908624264" sldId="260"/>
            <ac:spMk id="9" creationId="{7F542AB1-ED45-1C26-797E-4394A85BDE0D}"/>
          </ac:spMkLst>
        </pc:spChg>
        <pc:spChg chg="add mod">
          <ac:chgData name="Annette Diender" userId="1a58764c-6998-4d98-a2d0-9fbca477acc9" providerId="ADAL" clId="{8AE3E861-96AB-4176-8FDD-A6AB313C7CC5}" dt="2024-12-10T10:26:07.470" v="23" actId="1076"/>
          <ac:spMkLst>
            <pc:docMk/>
            <pc:sldMk cId="908624264" sldId="260"/>
            <ac:spMk id="10" creationId="{346FB60A-367F-E7D1-0710-781E17FF6E12}"/>
          </ac:spMkLst>
        </pc:spChg>
        <pc:picChg chg="del">
          <ac:chgData name="Annette Diender" userId="1a58764c-6998-4d98-a2d0-9fbca477acc9" providerId="ADAL" clId="{8AE3E861-96AB-4176-8FDD-A6AB313C7CC5}" dt="2024-12-10T10:26:01.883" v="21" actId="478"/>
          <ac:picMkLst>
            <pc:docMk/>
            <pc:sldMk cId="908624264" sldId="260"/>
            <ac:picMk id="5" creationId="{4B4F911D-43FA-FB09-BCE0-DA7382D3317B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6:15.698" v="26" actId="1076"/>
        <pc:sldMkLst>
          <pc:docMk/>
          <pc:sldMk cId="1054914949" sldId="261"/>
        </pc:sldMkLst>
        <pc:spChg chg="add mod">
          <ac:chgData name="Annette Diender" userId="1a58764c-6998-4d98-a2d0-9fbca477acc9" providerId="ADAL" clId="{8AE3E861-96AB-4176-8FDD-A6AB313C7CC5}" dt="2024-12-10T10:26:15.698" v="26" actId="1076"/>
          <ac:spMkLst>
            <pc:docMk/>
            <pc:sldMk cId="1054914949" sldId="261"/>
            <ac:spMk id="4" creationId="{B652B561-EE85-5D7B-A513-309730521351}"/>
          </ac:spMkLst>
        </pc:spChg>
        <pc:spChg chg="add mod">
          <ac:chgData name="Annette Diender" userId="1a58764c-6998-4d98-a2d0-9fbca477acc9" providerId="ADAL" clId="{8AE3E861-96AB-4176-8FDD-A6AB313C7CC5}" dt="2024-12-10T10:26:15.698" v="26" actId="1076"/>
          <ac:spMkLst>
            <pc:docMk/>
            <pc:sldMk cId="1054914949" sldId="261"/>
            <ac:spMk id="6" creationId="{A15D2636-74EB-BCA3-1D13-CCFCCCC9B6B5}"/>
          </ac:spMkLst>
        </pc:spChg>
        <pc:spChg chg="add mod">
          <ac:chgData name="Annette Diender" userId="1a58764c-6998-4d98-a2d0-9fbca477acc9" providerId="ADAL" clId="{8AE3E861-96AB-4176-8FDD-A6AB313C7CC5}" dt="2024-12-10T10:26:15.698" v="26" actId="1076"/>
          <ac:spMkLst>
            <pc:docMk/>
            <pc:sldMk cId="1054914949" sldId="261"/>
            <ac:spMk id="7" creationId="{53DC2700-254E-6A09-DDA4-0E3CF8B08C3F}"/>
          </ac:spMkLst>
        </pc:spChg>
        <pc:spChg chg="add mod">
          <ac:chgData name="Annette Diender" userId="1a58764c-6998-4d98-a2d0-9fbca477acc9" providerId="ADAL" clId="{8AE3E861-96AB-4176-8FDD-A6AB313C7CC5}" dt="2024-12-10T10:26:15.698" v="26" actId="1076"/>
          <ac:spMkLst>
            <pc:docMk/>
            <pc:sldMk cId="1054914949" sldId="261"/>
            <ac:spMk id="8" creationId="{A0DC654A-77B6-8438-6115-4941DE7CA37C}"/>
          </ac:spMkLst>
        </pc:spChg>
        <pc:spChg chg="add mod">
          <ac:chgData name="Annette Diender" userId="1a58764c-6998-4d98-a2d0-9fbca477acc9" providerId="ADAL" clId="{8AE3E861-96AB-4176-8FDD-A6AB313C7CC5}" dt="2024-12-10T10:26:15.698" v="26" actId="1076"/>
          <ac:spMkLst>
            <pc:docMk/>
            <pc:sldMk cId="1054914949" sldId="261"/>
            <ac:spMk id="9" creationId="{BF7466AA-B2AB-BE7D-E72B-4855B9125617}"/>
          </ac:spMkLst>
        </pc:spChg>
        <pc:spChg chg="add mod">
          <ac:chgData name="Annette Diender" userId="1a58764c-6998-4d98-a2d0-9fbca477acc9" providerId="ADAL" clId="{8AE3E861-96AB-4176-8FDD-A6AB313C7CC5}" dt="2024-12-10T10:26:15.698" v="26" actId="1076"/>
          <ac:spMkLst>
            <pc:docMk/>
            <pc:sldMk cId="1054914949" sldId="261"/>
            <ac:spMk id="10" creationId="{1F61B15F-675C-F666-FF82-7038A34AE45B}"/>
          </ac:spMkLst>
        </pc:spChg>
        <pc:picChg chg="del">
          <ac:chgData name="Annette Diender" userId="1a58764c-6998-4d98-a2d0-9fbca477acc9" providerId="ADAL" clId="{8AE3E861-96AB-4176-8FDD-A6AB313C7CC5}" dt="2024-12-10T10:26:10.381" v="24" actId="478"/>
          <ac:picMkLst>
            <pc:docMk/>
            <pc:sldMk cId="1054914949" sldId="261"/>
            <ac:picMk id="5" creationId="{A5136304-C2D7-5FA1-0A7B-8D2EA11F00EE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5:56.762" v="20" actId="1076"/>
        <pc:sldMkLst>
          <pc:docMk/>
          <pc:sldMk cId="32617792" sldId="262"/>
        </pc:sldMkLst>
        <pc:spChg chg="add mod">
          <ac:chgData name="Annette Diender" userId="1a58764c-6998-4d98-a2d0-9fbca477acc9" providerId="ADAL" clId="{8AE3E861-96AB-4176-8FDD-A6AB313C7CC5}" dt="2024-12-10T10:25:56.762" v="20" actId="1076"/>
          <ac:spMkLst>
            <pc:docMk/>
            <pc:sldMk cId="32617792" sldId="262"/>
            <ac:spMk id="4" creationId="{A49FB9E6-576B-0248-EE89-56025BE28F56}"/>
          </ac:spMkLst>
        </pc:spChg>
        <pc:spChg chg="add mod">
          <ac:chgData name="Annette Diender" userId="1a58764c-6998-4d98-a2d0-9fbca477acc9" providerId="ADAL" clId="{8AE3E861-96AB-4176-8FDD-A6AB313C7CC5}" dt="2024-12-10T10:25:56.762" v="20" actId="1076"/>
          <ac:spMkLst>
            <pc:docMk/>
            <pc:sldMk cId="32617792" sldId="262"/>
            <ac:spMk id="6" creationId="{CF8239F5-813A-112A-B889-F1BFADE7067A}"/>
          </ac:spMkLst>
        </pc:spChg>
        <pc:spChg chg="add mod">
          <ac:chgData name="Annette Diender" userId="1a58764c-6998-4d98-a2d0-9fbca477acc9" providerId="ADAL" clId="{8AE3E861-96AB-4176-8FDD-A6AB313C7CC5}" dt="2024-12-10T10:25:56.762" v="20" actId="1076"/>
          <ac:spMkLst>
            <pc:docMk/>
            <pc:sldMk cId="32617792" sldId="262"/>
            <ac:spMk id="7" creationId="{DF6B0534-732B-EA2D-44DE-212890F563C2}"/>
          </ac:spMkLst>
        </pc:spChg>
        <pc:spChg chg="add mod">
          <ac:chgData name="Annette Diender" userId="1a58764c-6998-4d98-a2d0-9fbca477acc9" providerId="ADAL" clId="{8AE3E861-96AB-4176-8FDD-A6AB313C7CC5}" dt="2024-12-10T10:25:56.762" v="20" actId="1076"/>
          <ac:spMkLst>
            <pc:docMk/>
            <pc:sldMk cId="32617792" sldId="262"/>
            <ac:spMk id="8" creationId="{53FF7754-4512-D764-76D1-0986F30933CF}"/>
          </ac:spMkLst>
        </pc:spChg>
        <pc:spChg chg="add mod">
          <ac:chgData name="Annette Diender" userId="1a58764c-6998-4d98-a2d0-9fbca477acc9" providerId="ADAL" clId="{8AE3E861-96AB-4176-8FDD-A6AB313C7CC5}" dt="2024-12-10T10:25:56.762" v="20" actId="1076"/>
          <ac:spMkLst>
            <pc:docMk/>
            <pc:sldMk cId="32617792" sldId="262"/>
            <ac:spMk id="9" creationId="{AE26BD86-46A1-405F-8E66-CDC1A9A33118}"/>
          </ac:spMkLst>
        </pc:spChg>
        <pc:spChg chg="add mod">
          <ac:chgData name="Annette Diender" userId="1a58764c-6998-4d98-a2d0-9fbca477acc9" providerId="ADAL" clId="{8AE3E861-96AB-4176-8FDD-A6AB313C7CC5}" dt="2024-12-10T10:25:56.762" v="20" actId="1076"/>
          <ac:spMkLst>
            <pc:docMk/>
            <pc:sldMk cId="32617792" sldId="262"/>
            <ac:spMk id="10" creationId="{A65C811B-7790-9FFA-C1C6-78B30ECB8535}"/>
          </ac:spMkLst>
        </pc:spChg>
        <pc:picChg chg="del">
          <ac:chgData name="Annette Diender" userId="1a58764c-6998-4d98-a2d0-9fbca477acc9" providerId="ADAL" clId="{8AE3E861-96AB-4176-8FDD-A6AB313C7CC5}" dt="2024-12-10T10:25:50.704" v="18" actId="478"/>
          <ac:picMkLst>
            <pc:docMk/>
            <pc:sldMk cId="32617792" sldId="262"/>
            <ac:picMk id="5" creationId="{172D38A4-5E3D-727E-D9BD-3902D3827A22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6:25.106" v="29" actId="1076"/>
        <pc:sldMkLst>
          <pc:docMk/>
          <pc:sldMk cId="267692659" sldId="263"/>
        </pc:sldMkLst>
        <pc:spChg chg="add mod">
          <ac:chgData name="Annette Diender" userId="1a58764c-6998-4d98-a2d0-9fbca477acc9" providerId="ADAL" clId="{8AE3E861-96AB-4176-8FDD-A6AB313C7CC5}" dt="2024-12-10T10:26:25.106" v="29" actId="1076"/>
          <ac:spMkLst>
            <pc:docMk/>
            <pc:sldMk cId="267692659" sldId="263"/>
            <ac:spMk id="4" creationId="{304FB268-E65B-0553-962C-7F71EA6126A7}"/>
          </ac:spMkLst>
        </pc:spChg>
        <pc:spChg chg="add mod">
          <ac:chgData name="Annette Diender" userId="1a58764c-6998-4d98-a2d0-9fbca477acc9" providerId="ADAL" clId="{8AE3E861-96AB-4176-8FDD-A6AB313C7CC5}" dt="2024-12-10T10:26:25.106" v="29" actId="1076"/>
          <ac:spMkLst>
            <pc:docMk/>
            <pc:sldMk cId="267692659" sldId="263"/>
            <ac:spMk id="6" creationId="{C2CBA86D-DBBA-2C39-EF66-D84AA6733877}"/>
          </ac:spMkLst>
        </pc:spChg>
        <pc:spChg chg="add mod">
          <ac:chgData name="Annette Diender" userId="1a58764c-6998-4d98-a2d0-9fbca477acc9" providerId="ADAL" clId="{8AE3E861-96AB-4176-8FDD-A6AB313C7CC5}" dt="2024-12-10T10:26:25.106" v="29" actId="1076"/>
          <ac:spMkLst>
            <pc:docMk/>
            <pc:sldMk cId="267692659" sldId="263"/>
            <ac:spMk id="7" creationId="{B83D432B-49C4-BFE1-F6B2-C293BD7E2D79}"/>
          </ac:spMkLst>
        </pc:spChg>
        <pc:spChg chg="add mod">
          <ac:chgData name="Annette Diender" userId="1a58764c-6998-4d98-a2d0-9fbca477acc9" providerId="ADAL" clId="{8AE3E861-96AB-4176-8FDD-A6AB313C7CC5}" dt="2024-12-10T10:26:25.106" v="29" actId="1076"/>
          <ac:spMkLst>
            <pc:docMk/>
            <pc:sldMk cId="267692659" sldId="263"/>
            <ac:spMk id="8" creationId="{F4DB096A-698D-0B64-FAFE-0DD345C8895B}"/>
          </ac:spMkLst>
        </pc:spChg>
        <pc:spChg chg="add mod">
          <ac:chgData name="Annette Diender" userId="1a58764c-6998-4d98-a2d0-9fbca477acc9" providerId="ADAL" clId="{8AE3E861-96AB-4176-8FDD-A6AB313C7CC5}" dt="2024-12-10T10:26:25.106" v="29" actId="1076"/>
          <ac:spMkLst>
            <pc:docMk/>
            <pc:sldMk cId="267692659" sldId="263"/>
            <ac:spMk id="9" creationId="{C8564E8C-8A53-A60A-42FE-6B386E185101}"/>
          </ac:spMkLst>
        </pc:spChg>
        <pc:spChg chg="add mod">
          <ac:chgData name="Annette Diender" userId="1a58764c-6998-4d98-a2d0-9fbca477acc9" providerId="ADAL" clId="{8AE3E861-96AB-4176-8FDD-A6AB313C7CC5}" dt="2024-12-10T10:26:25.106" v="29" actId="1076"/>
          <ac:spMkLst>
            <pc:docMk/>
            <pc:sldMk cId="267692659" sldId="263"/>
            <ac:spMk id="10" creationId="{FA212147-C8E2-EF27-544A-9B456098B603}"/>
          </ac:spMkLst>
        </pc:spChg>
        <pc:picChg chg="del">
          <ac:chgData name="Annette Diender" userId="1a58764c-6998-4d98-a2d0-9fbca477acc9" providerId="ADAL" clId="{8AE3E861-96AB-4176-8FDD-A6AB313C7CC5}" dt="2024-12-10T10:26:19.316" v="27" actId="478"/>
          <ac:picMkLst>
            <pc:docMk/>
            <pc:sldMk cId="267692659" sldId="263"/>
            <ac:picMk id="5" creationId="{65CC7A7F-ACC9-3370-B7CC-556A4CE479E4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6:33.132" v="32" actId="1076"/>
        <pc:sldMkLst>
          <pc:docMk/>
          <pc:sldMk cId="2539336147" sldId="264"/>
        </pc:sldMkLst>
        <pc:spChg chg="add mod">
          <ac:chgData name="Annette Diender" userId="1a58764c-6998-4d98-a2d0-9fbca477acc9" providerId="ADAL" clId="{8AE3E861-96AB-4176-8FDD-A6AB313C7CC5}" dt="2024-12-10T10:26:33.132" v="32" actId="1076"/>
          <ac:spMkLst>
            <pc:docMk/>
            <pc:sldMk cId="2539336147" sldId="264"/>
            <ac:spMk id="4" creationId="{129D9709-A08A-1D6D-2919-AC68A82751C6}"/>
          </ac:spMkLst>
        </pc:spChg>
        <pc:spChg chg="add mod">
          <ac:chgData name="Annette Diender" userId="1a58764c-6998-4d98-a2d0-9fbca477acc9" providerId="ADAL" clId="{8AE3E861-96AB-4176-8FDD-A6AB313C7CC5}" dt="2024-12-10T10:26:33.132" v="32" actId="1076"/>
          <ac:spMkLst>
            <pc:docMk/>
            <pc:sldMk cId="2539336147" sldId="264"/>
            <ac:spMk id="6" creationId="{94B85308-8D82-8D7F-B2BA-26EE5F5BC3B7}"/>
          </ac:spMkLst>
        </pc:spChg>
        <pc:spChg chg="add mod">
          <ac:chgData name="Annette Diender" userId="1a58764c-6998-4d98-a2d0-9fbca477acc9" providerId="ADAL" clId="{8AE3E861-96AB-4176-8FDD-A6AB313C7CC5}" dt="2024-12-10T10:26:33.132" v="32" actId="1076"/>
          <ac:spMkLst>
            <pc:docMk/>
            <pc:sldMk cId="2539336147" sldId="264"/>
            <ac:spMk id="7" creationId="{E741D48D-B9C1-B47C-D7AD-D6E339B56064}"/>
          </ac:spMkLst>
        </pc:spChg>
        <pc:spChg chg="add mod">
          <ac:chgData name="Annette Diender" userId="1a58764c-6998-4d98-a2d0-9fbca477acc9" providerId="ADAL" clId="{8AE3E861-96AB-4176-8FDD-A6AB313C7CC5}" dt="2024-12-10T10:26:33.132" v="32" actId="1076"/>
          <ac:spMkLst>
            <pc:docMk/>
            <pc:sldMk cId="2539336147" sldId="264"/>
            <ac:spMk id="8" creationId="{D967D4E1-E237-872D-EED3-73CE97E0CC10}"/>
          </ac:spMkLst>
        </pc:spChg>
        <pc:spChg chg="add mod">
          <ac:chgData name="Annette Diender" userId="1a58764c-6998-4d98-a2d0-9fbca477acc9" providerId="ADAL" clId="{8AE3E861-96AB-4176-8FDD-A6AB313C7CC5}" dt="2024-12-10T10:26:33.132" v="32" actId="1076"/>
          <ac:spMkLst>
            <pc:docMk/>
            <pc:sldMk cId="2539336147" sldId="264"/>
            <ac:spMk id="9" creationId="{9061231B-FE69-BB21-59FD-D68B6CCA2F26}"/>
          </ac:spMkLst>
        </pc:spChg>
        <pc:spChg chg="add mod">
          <ac:chgData name="Annette Diender" userId="1a58764c-6998-4d98-a2d0-9fbca477acc9" providerId="ADAL" clId="{8AE3E861-96AB-4176-8FDD-A6AB313C7CC5}" dt="2024-12-10T10:26:33.132" v="32" actId="1076"/>
          <ac:spMkLst>
            <pc:docMk/>
            <pc:sldMk cId="2539336147" sldId="264"/>
            <ac:spMk id="10" creationId="{DEDF9CC6-6D38-2D64-E244-9A364508AE8F}"/>
          </ac:spMkLst>
        </pc:spChg>
        <pc:picChg chg="del">
          <ac:chgData name="Annette Diender" userId="1a58764c-6998-4d98-a2d0-9fbca477acc9" providerId="ADAL" clId="{8AE3E861-96AB-4176-8FDD-A6AB313C7CC5}" dt="2024-12-10T10:26:27.753" v="30" actId="478"/>
          <ac:picMkLst>
            <pc:docMk/>
            <pc:sldMk cId="2539336147" sldId="264"/>
            <ac:picMk id="5" creationId="{6B1FF8BF-1B15-9CB2-61B4-118F464AC21A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6:41.052" v="35" actId="1076"/>
        <pc:sldMkLst>
          <pc:docMk/>
          <pc:sldMk cId="3589406084" sldId="265"/>
        </pc:sldMkLst>
        <pc:spChg chg="add mod">
          <ac:chgData name="Annette Diender" userId="1a58764c-6998-4d98-a2d0-9fbca477acc9" providerId="ADAL" clId="{8AE3E861-96AB-4176-8FDD-A6AB313C7CC5}" dt="2024-12-10T10:26:41.052" v="35" actId="1076"/>
          <ac:spMkLst>
            <pc:docMk/>
            <pc:sldMk cId="3589406084" sldId="265"/>
            <ac:spMk id="4" creationId="{6D3CB189-77D8-0509-4403-4E6E90897A93}"/>
          </ac:spMkLst>
        </pc:spChg>
        <pc:spChg chg="add mod">
          <ac:chgData name="Annette Diender" userId="1a58764c-6998-4d98-a2d0-9fbca477acc9" providerId="ADAL" clId="{8AE3E861-96AB-4176-8FDD-A6AB313C7CC5}" dt="2024-12-10T10:26:41.052" v="35" actId="1076"/>
          <ac:spMkLst>
            <pc:docMk/>
            <pc:sldMk cId="3589406084" sldId="265"/>
            <ac:spMk id="6" creationId="{10E0EEA5-D9FA-7FE0-52E6-463427592602}"/>
          </ac:spMkLst>
        </pc:spChg>
        <pc:spChg chg="add mod">
          <ac:chgData name="Annette Diender" userId="1a58764c-6998-4d98-a2d0-9fbca477acc9" providerId="ADAL" clId="{8AE3E861-96AB-4176-8FDD-A6AB313C7CC5}" dt="2024-12-10T10:26:41.052" v="35" actId="1076"/>
          <ac:spMkLst>
            <pc:docMk/>
            <pc:sldMk cId="3589406084" sldId="265"/>
            <ac:spMk id="7" creationId="{A673B156-C2FC-18DF-DA39-7D7B5CE797A8}"/>
          </ac:spMkLst>
        </pc:spChg>
        <pc:spChg chg="add mod">
          <ac:chgData name="Annette Diender" userId="1a58764c-6998-4d98-a2d0-9fbca477acc9" providerId="ADAL" clId="{8AE3E861-96AB-4176-8FDD-A6AB313C7CC5}" dt="2024-12-10T10:26:41.052" v="35" actId="1076"/>
          <ac:spMkLst>
            <pc:docMk/>
            <pc:sldMk cId="3589406084" sldId="265"/>
            <ac:spMk id="8" creationId="{5B3EAAE2-4662-14FE-46EB-1B5D03509E7B}"/>
          </ac:spMkLst>
        </pc:spChg>
        <pc:spChg chg="add mod">
          <ac:chgData name="Annette Diender" userId="1a58764c-6998-4d98-a2d0-9fbca477acc9" providerId="ADAL" clId="{8AE3E861-96AB-4176-8FDD-A6AB313C7CC5}" dt="2024-12-10T10:26:41.052" v="35" actId="1076"/>
          <ac:spMkLst>
            <pc:docMk/>
            <pc:sldMk cId="3589406084" sldId="265"/>
            <ac:spMk id="9" creationId="{AC2230FE-D20B-E636-7106-74D6F36BF115}"/>
          </ac:spMkLst>
        </pc:spChg>
        <pc:spChg chg="add mod">
          <ac:chgData name="Annette Diender" userId="1a58764c-6998-4d98-a2d0-9fbca477acc9" providerId="ADAL" clId="{8AE3E861-96AB-4176-8FDD-A6AB313C7CC5}" dt="2024-12-10T10:26:41.052" v="35" actId="1076"/>
          <ac:spMkLst>
            <pc:docMk/>
            <pc:sldMk cId="3589406084" sldId="265"/>
            <ac:spMk id="10" creationId="{1E8C0DE5-FD72-76FD-575F-938F4129706D}"/>
          </ac:spMkLst>
        </pc:spChg>
        <pc:picChg chg="del">
          <ac:chgData name="Annette Diender" userId="1a58764c-6998-4d98-a2d0-9fbca477acc9" providerId="ADAL" clId="{8AE3E861-96AB-4176-8FDD-A6AB313C7CC5}" dt="2024-12-10T10:26:36.127" v="33" actId="478"/>
          <ac:picMkLst>
            <pc:docMk/>
            <pc:sldMk cId="3589406084" sldId="265"/>
            <ac:picMk id="5" creationId="{BE463672-EA1E-BB0B-BE74-C9E631A056C3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6:49.034" v="38" actId="1076"/>
        <pc:sldMkLst>
          <pc:docMk/>
          <pc:sldMk cId="1364488825" sldId="266"/>
        </pc:sldMkLst>
        <pc:spChg chg="add mod">
          <ac:chgData name="Annette Diender" userId="1a58764c-6998-4d98-a2d0-9fbca477acc9" providerId="ADAL" clId="{8AE3E861-96AB-4176-8FDD-A6AB313C7CC5}" dt="2024-12-10T10:26:49.034" v="38" actId="1076"/>
          <ac:spMkLst>
            <pc:docMk/>
            <pc:sldMk cId="1364488825" sldId="266"/>
            <ac:spMk id="4" creationId="{1587D91D-94D1-E3C6-21FD-79FE3D706674}"/>
          </ac:spMkLst>
        </pc:spChg>
        <pc:spChg chg="add mod">
          <ac:chgData name="Annette Diender" userId="1a58764c-6998-4d98-a2d0-9fbca477acc9" providerId="ADAL" clId="{8AE3E861-96AB-4176-8FDD-A6AB313C7CC5}" dt="2024-12-10T10:26:49.034" v="38" actId="1076"/>
          <ac:spMkLst>
            <pc:docMk/>
            <pc:sldMk cId="1364488825" sldId="266"/>
            <ac:spMk id="6" creationId="{8CB6A4C0-9FB0-7995-00D7-5B0C820A1712}"/>
          </ac:spMkLst>
        </pc:spChg>
        <pc:spChg chg="add mod">
          <ac:chgData name="Annette Diender" userId="1a58764c-6998-4d98-a2d0-9fbca477acc9" providerId="ADAL" clId="{8AE3E861-96AB-4176-8FDD-A6AB313C7CC5}" dt="2024-12-10T10:26:49.034" v="38" actId="1076"/>
          <ac:spMkLst>
            <pc:docMk/>
            <pc:sldMk cId="1364488825" sldId="266"/>
            <ac:spMk id="7" creationId="{459ED3A2-50D3-F2E9-29AF-3B76D4E92EA9}"/>
          </ac:spMkLst>
        </pc:spChg>
        <pc:spChg chg="add mod">
          <ac:chgData name="Annette Diender" userId="1a58764c-6998-4d98-a2d0-9fbca477acc9" providerId="ADAL" clId="{8AE3E861-96AB-4176-8FDD-A6AB313C7CC5}" dt="2024-12-10T10:26:49.034" v="38" actId="1076"/>
          <ac:spMkLst>
            <pc:docMk/>
            <pc:sldMk cId="1364488825" sldId="266"/>
            <ac:spMk id="8" creationId="{0EBEFD20-5133-E9F9-BBCE-CB238DA3D8A1}"/>
          </ac:spMkLst>
        </pc:spChg>
        <pc:spChg chg="add mod">
          <ac:chgData name="Annette Diender" userId="1a58764c-6998-4d98-a2d0-9fbca477acc9" providerId="ADAL" clId="{8AE3E861-96AB-4176-8FDD-A6AB313C7CC5}" dt="2024-12-10T10:26:49.034" v="38" actId="1076"/>
          <ac:spMkLst>
            <pc:docMk/>
            <pc:sldMk cId="1364488825" sldId="266"/>
            <ac:spMk id="9" creationId="{7E51792C-10B4-4912-840D-CE5C8D77FB36}"/>
          </ac:spMkLst>
        </pc:spChg>
        <pc:spChg chg="add mod">
          <ac:chgData name="Annette Diender" userId="1a58764c-6998-4d98-a2d0-9fbca477acc9" providerId="ADAL" clId="{8AE3E861-96AB-4176-8FDD-A6AB313C7CC5}" dt="2024-12-10T10:26:49.034" v="38" actId="1076"/>
          <ac:spMkLst>
            <pc:docMk/>
            <pc:sldMk cId="1364488825" sldId="266"/>
            <ac:spMk id="10" creationId="{AC5D5127-28F3-6562-104F-5A3914CCB6E5}"/>
          </ac:spMkLst>
        </pc:spChg>
        <pc:picChg chg="del">
          <ac:chgData name="Annette Diender" userId="1a58764c-6998-4d98-a2d0-9fbca477acc9" providerId="ADAL" clId="{8AE3E861-96AB-4176-8FDD-A6AB313C7CC5}" dt="2024-12-10T10:26:43.975" v="36" actId="478"/>
          <ac:picMkLst>
            <pc:docMk/>
            <pc:sldMk cId="1364488825" sldId="266"/>
            <ac:picMk id="5" creationId="{AB330855-F01C-3089-AC41-7DF1CBADA316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6:58.554" v="41" actId="1076"/>
        <pc:sldMkLst>
          <pc:docMk/>
          <pc:sldMk cId="2909527467" sldId="267"/>
        </pc:sldMkLst>
        <pc:spChg chg="add mod">
          <ac:chgData name="Annette Diender" userId="1a58764c-6998-4d98-a2d0-9fbca477acc9" providerId="ADAL" clId="{8AE3E861-96AB-4176-8FDD-A6AB313C7CC5}" dt="2024-12-10T10:26:58.554" v="41" actId="1076"/>
          <ac:spMkLst>
            <pc:docMk/>
            <pc:sldMk cId="2909527467" sldId="267"/>
            <ac:spMk id="4" creationId="{59EB8125-7C00-8BB2-F2E4-870107ABB131}"/>
          </ac:spMkLst>
        </pc:spChg>
        <pc:spChg chg="add mod">
          <ac:chgData name="Annette Diender" userId="1a58764c-6998-4d98-a2d0-9fbca477acc9" providerId="ADAL" clId="{8AE3E861-96AB-4176-8FDD-A6AB313C7CC5}" dt="2024-12-10T10:26:58.554" v="41" actId="1076"/>
          <ac:spMkLst>
            <pc:docMk/>
            <pc:sldMk cId="2909527467" sldId="267"/>
            <ac:spMk id="6" creationId="{AA0DD88B-A30D-F62B-7758-DE24984223F6}"/>
          </ac:spMkLst>
        </pc:spChg>
        <pc:spChg chg="add mod">
          <ac:chgData name="Annette Diender" userId="1a58764c-6998-4d98-a2d0-9fbca477acc9" providerId="ADAL" clId="{8AE3E861-96AB-4176-8FDD-A6AB313C7CC5}" dt="2024-12-10T10:26:58.554" v="41" actId="1076"/>
          <ac:spMkLst>
            <pc:docMk/>
            <pc:sldMk cId="2909527467" sldId="267"/>
            <ac:spMk id="7" creationId="{5557D857-DDE7-4CC9-8C91-00DA3AA7EDFA}"/>
          </ac:spMkLst>
        </pc:spChg>
        <pc:spChg chg="add mod">
          <ac:chgData name="Annette Diender" userId="1a58764c-6998-4d98-a2d0-9fbca477acc9" providerId="ADAL" clId="{8AE3E861-96AB-4176-8FDD-A6AB313C7CC5}" dt="2024-12-10T10:26:58.554" v="41" actId="1076"/>
          <ac:spMkLst>
            <pc:docMk/>
            <pc:sldMk cId="2909527467" sldId="267"/>
            <ac:spMk id="8" creationId="{2A7F5D5F-9D67-668E-30C7-0FD8C5D30408}"/>
          </ac:spMkLst>
        </pc:spChg>
        <pc:spChg chg="add mod">
          <ac:chgData name="Annette Diender" userId="1a58764c-6998-4d98-a2d0-9fbca477acc9" providerId="ADAL" clId="{8AE3E861-96AB-4176-8FDD-A6AB313C7CC5}" dt="2024-12-10T10:26:58.554" v="41" actId="1076"/>
          <ac:spMkLst>
            <pc:docMk/>
            <pc:sldMk cId="2909527467" sldId="267"/>
            <ac:spMk id="9" creationId="{3556E6EB-E23E-1B70-633F-62857EF2C2C2}"/>
          </ac:spMkLst>
        </pc:spChg>
        <pc:spChg chg="add mod">
          <ac:chgData name="Annette Diender" userId="1a58764c-6998-4d98-a2d0-9fbca477acc9" providerId="ADAL" clId="{8AE3E861-96AB-4176-8FDD-A6AB313C7CC5}" dt="2024-12-10T10:26:58.554" v="41" actId="1076"/>
          <ac:spMkLst>
            <pc:docMk/>
            <pc:sldMk cId="2909527467" sldId="267"/>
            <ac:spMk id="10" creationId="{DEA01A4E-59DD-52E8-C3C5-FD16B44CEDF3}"/>
          </ac:spMkLst>
        </pc:spChg>
        <pc:picChg chg="del">
          <ac:chgData name="Annette Diender" userId="1a58764c-6998-4d98-a2d0-9fbca477acc9" providerId="ADAL" clId="{8AE3E861-96AB-4176-8FDD-A6AB313C7CC5}" dt="2024-12-10T10:26:52.793" v="39" actId="478"/>
          <ac:picMkLst>
            <pc:docMk/>
            <pc:sldMk cId="2909527467" sldId="267"/>
            <ac:picMk id="5" creationId="{1034B85C-AE76-7D58-256D-658CB55BD381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7:05.500" v="44" actId="1076"/>
        <pc:sldMkLst>
          <pc:docMk/>
          <pc:sldMk cId="4227265963" sldId="268"/>
        </pc:sldMkLst>
        <pc:spChg chg="add mod">
          <ac:chgData name="Annette Diender" userId="1a58764c-6998-4d98-a2d0-9fbca477acc9" providerId="ADAL" clId="{8AE3E861-96AB-4176-8FDD-A6AB313C7CC5}" dt="2024-12-10T10:27:05.500" v="44" actId="1076"/>
          <ac:spMkLst>
            <pc:docMk/>
            <pc:sldMk cId="4227265963" sldId="268"/>
            <ac:spMk id="4" creationId="{CA64FE66-BB16-13EB-BE99-AD5DB60BBDE0}"/>
          </ac:spMkLst>
        </pc:spChg>
        <pc:spChg chg="add mod">
          <ac:chgData name="Annette Diender" userId="1a58764c-6998-4d98-a2d0-9fbca477acc9" providerId="ADAL" clId="{8AE3E861-96AB-4176-8FDD-A6AB313C7CC5}" dt="2024-12-10T10:27:05.500" v="44" actId="1076"/>
          <ac:spMkLst>
            <pc:docMk/>
            <pc:sldMk cId="4227265963" sldId="268"/>
            <ac:spMk id="6" creationId="{B94A7438-A544-FC07-FFC7-788DE1C50E13}"/>
          </ac:spMkLst>
        </pc:spChg>
        <pc:spChg chg="add mod">
          <ac:chgData name="Annette Diender" userId="1a58764c-6998-4d98-a2d0-9fbca477acc9" providerId="ADAL" clId="{8AE3E861-96AB-4176-8FDD-A6AB313C7CC5}" dt="2024-12-10T10:27:05.500" v="44" actId="1076"/>
          <ac:spMkLst>
            <pc:docMk/>
            <pc:sldMk cId="4227265963" sldId="268"/>
            <ac:spMk id="7" creationId="{5B0F4CA0-A1B4-0310-E2C5-2B555C681213}"/>
          </ac:spMkLst>
        </pc:spChg>
        <pc:spChg chg="add mod">
          <ac:chgData name="Annette Diender" userId="1a58764c-6998-4d98-a2d0-9fbca477acc9" providerId="ADAL" clId="{8AE3E861-96AB-4176-8FDD-A6AB313C7CC5}" dt="2024-12-10T10:27:05.500" v="44" actId="1076"/>
          <ac:spMkLst>
            <pc:docMk/>
            <pc:sldMk cId="4227265963" sldId="268"/>
            <ac:spMk id="8" creationId="{F7629E44-94E6-0791-F9E0-FA0BFAF5D2A5}"/>
          </ac:spMkLst>
        </pc:spChg>
        <pc:spChg chg="add mod">
          <ac:chgData name="Annette Diender" userId="1a58764c-6998-4d98-a2d0-9fbca477acc9" providerId="ADAL" clId="{8AE3E861-96AB-4176-8FDD-A6AB313C7CC5}" dt="2024-12-10T10:27:05.500" v="44" actId="1076"/>
          <ac:spMkLst>
            <pc:docMk/>
            <pc:sldMk cId="4227265963" sldId="268"/>
            <ac:spMk id="9" creationId="{50FB9DAE-33E3-774F-8687-461FF19F6655}"/>
          </ac:spMkLst>
        </pc:spChg>
        <pc:spChg chg="add mod">
          <ac:chgData name="Annette Diender" userId="1a58764c-6998-4d98-a2d0-9fbca477acc9" providerId="ADAL" clId="{8AE3E861-96AB-4176-8FDD-A6AB313C7CC5}" dt="2024-12-10T10:27:05.500" v="44" actId="1076"/>
          <ac:spMkLst>
            <pc:docMk/>
            <pc:sldMk cId="4227265963" sldId="268"/>
            <ac:spMk id="10" creationId="{D5D813F9-8097-49CF-8D05-6E4CA304D3CB}"/>
          </ac:spMkLst>
        </pc:spChg>
        <pc:picChg chg="del">
          <ac:chgData name="Annette Diender" userId="1a58764c-6998-4d98-a2d0-9fbca477acc9" providerId="ADAL" clId="{8AE3E861-96AB-4176-8FDD-A6AB313C7CC5}" dt="2024-12-10T10:27:00.862" v="42" actId="478"/>
          <ac:picMkLst>
            <pc:docMk/>
            <pc:sldMk cId="4227265963" sldId="268"/>
            <ac:picMk id="5" creationId="{7784C866-0508-C1F2-F156-33EA4663FE2C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7:14.138" v="48" actId="1076"/>
        <pc:sldMkLst>
          <pc:docMk/>
          <pc:sldMk cId="1227340707" sldId="269"/>
        </pc:sldMkLst>
        <pc:spChg chg="add mod">
          <ac:chgData name="Annette Diender" userId="1a58764c-6998-4d98-a2d0-9fbca477acc9" providerId="ADAL" clId="{8AE3E861-96AB-4176-8FDD-A6AB313C7CC5}" dt="2024-12-10T10:27:14.138" v="48" actId="1076"/>
          <ac:spMkLst>
            <pc:docMk/>
            <pc:sldMk cId="1227340707" sldId="269"/>
            <ac:spMk id="4" creationId="{107B7D11-45E0-ADB3-3889-B49680B02441}"/>
          </ac:spMkLst>
        </pc:spChg>
        <pc:spChg chg="add mod">
          <ac:chgData name="Annette Diender" userId="1a58764c-6998-4d98-a2d0-9fbca477acc9" providerId="ADAL" clId="{8AE3E861-96AB-4176-8FDD-A6AB313C7CC5}" dt="2024-12-10T10:27:14.138" v="48" actId="1076"/>
          <ac:spMkLst>
            <pc:docMk/>
            <pc:sldMk cId="1227340707" sldId="269"/>
            <ac:spMk id="6" creationId="{B2D09E2D-74F9-9D00-ECCC-856F5807367A}"/>
          </ac:spMkLst>
        </pc:spChg>
        <pc:spChg chg="add mod">
          <ac:chgData name="Annette Diender" userId="1a58764c-6998-4d98-a2d0-9fbca477acc9" providerId="ADAL" clId="{8AE3E861-96AB-4176-8FDD-A6AB313C7CC5}" dt="2024-12-10T10:27:14.138" v="48" actId="1076"/>
          <ac:spMkLst>
            <pc:docMk/>
            <pc:sldMk cId="1227340707" sldId="269"/>
            <ac:spMk id="7" creationId="{836A85D9-984A-2A81-13BA-492BFEE12F97}"/>
          </ac:spMkLst>
        </pc:spChg>
        <pc:spChg chg="add mod">
          <ac:chgData name="Annette Diender" userId="1a58764c-6998-4d98-a2d0-9fbca477acc9" providerId="ADAL" clId="{8AE3E861-96AB-4176-8FDD-A6AB313C7CC5}" dt="2024-12-10T10:27:14.138" v="48" actId="1076"/>
          <ac:spMkLst>
            <pc:docMk/>
            <pc:sldMk cId="1227340707" sldId="269"/>
            <ac:spMk id="8" creationId="{B0A285B5-0F03-7906-F56E-50843580DF7A}"/>
          </ac:spMkLst>
        </pc:spChg>
        <pc:spChg chg="add mod">
          <ac:chgData name="Annette Diender" userId="1a58764c-6998-4d98-a2d0-9fbca477acc9" providerId="ADAL" clId="{8AE3E861-96AB-4176-8FDD-A6AB313C7CC5}" dt="2024-12-10T10:27:14.138" v="48" actId="1076"/>
          <ac:spMkLst>
            <pc:docMk/>
            <pc:sldMk cId="1227340707" sldId="269"/>
            <ac:spMk id="9" creationId="{D5F61047-4821-57CF-EBDF-5DB59EFDFD62}"/>
          </ac:spMkLst>
        </pc:spChg>
        <pc:spChg chg="add mod">
          <ac:chgData name="Annette Diender" userId="1a58764c-6998-4d98-a2d0-9fbca477acc9" providerId="ADAL" clId="{8AE3E861-96AB-4176-8FDD-A6AB313C7CC5}" dt="2024-12-10T10:27:14.138" v="48" actId="1076"/>
          <ac:spMkLst>
            <pc:docMk/>
            <pc:sldMk cId="1227340707" sldId="269"/>
            <ac:spMk id="10" creationId="{4ED982AC-DD81-1520-BEBE-6254B957ADDE}"/>
          </ac:spMkLst>
        </pc:spChg>
        <pc:picChg chg="del mod">
          <ac:chgData name="Annette Diender" userId="1a58764c-6998-4d98-a2d0-9fbca477acc9" providerId="ADAL" clId="{8AE3E861-96AB-4176-8FDD-A6AB313C7CC5}" dt="2024-12-10T10:27:09.334" v="46" actId="478"/>
          <ac:picMkLst>
            <pc:docMk/>
            <pc:sldMk cId="1227340707" sldId="269"/>
            <ac:picMk id="5" creationId="{E3705AD9-C3B8-C96B-BB09-9466FAA2BCCF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7:22.400" v="51" actId="1076"/>
        <pc:sldMkLst>
          <pc:docMk/>
          <pc:sldMk cId="1444142085" sldId="270"/>
        </pc:sldMkLst>
        <pc:spChg chg="add mod">
          <ac:chgData name="Annette Diender" userId="1a58764c-6998-4d98-a2d0-9fbca477acc9" providerId="ADAL" clId="{8AE3E861-96AB-4176-8FDD-A6AB313C7CC5}" dt="2024-12-10T10:27:22.400" v="51" actId="1076"/>
          <ac:spMkLst>
            <pc:docMk/>
            <pc:sldMk cId="1444142085" sldId="270"/>
            <ac:spMk id="4" creationId="{530EED7F-5250-615E-9ED7-D923E9E367AB}"/>
          </ac:spMkLst>
        </pc:spChg>
        <pc:spChg chg="add mod">
          <ac:chgData name="Annette Diender" userId="1a58764c-6998-4d98-a2d0-9fbca477acc9" providerId="ADAL" clId="{8AE3E861-96AB-4176-8FDD-A6AB313C7CC5}" dt="2024-12-10T10:27:22.400" v="51" actId="1076"/>
          <ac:spMkLst>
            <pc:docMk/>
            <pc:sldMk cId="1444142085" sldId="270"/>
            <ac:spMk id="6" creationId="{2A8E4963-C385-3C2B-680F-C7D3BF8D6D03}"/>
          </ac:spMkLst>
        </pc:spChg>
        <pc:spChg chg="add mod">
          <ac:chgData name="Annette Diender" userId="1a58764c-6998-4d98-a2d0-9fbca477acc9" providerId="ADAL" clId="{8AE3E861-96AB-4176-8FDD-A6AB313C7CC5}" dt="2024-12-10T10:27:22.400" v="51" actId="1076"/>
          <ac:spMkLst>
            <pc:docMk/>
            <pc:sldMk cId="1444142085" sldId="270"/>
            <ac:spMk id="7" creationId="{8135D25F-C62C-AE25-0BC4-7E632F723B45}"/>
          </ac:spMkLst>
        </pc:spChg>
        <pc:spChg chg="add mod">
          <ac:chgData name="Annette Diender" userId="1a58764c-6998-4d98-a2d0-9fbca477acc9" providerId="ADAL" clId="{8AE3E861-96AB-4176-8FDD-A6AB313C7CC5}" dt="2024-12-10T10:27:22.400" v="51" actId="1076"/>
          <ac:spMkLst>
            <pc:docMk/>
            <pc:sldMk cId="1444142085" sldId="270"/>
            <ac:spMk id="8" creationId="{9237A3AC-ACEB-CB40-773E-D95D7F48E370}"/>
          </ac:spMkLst>
        </pc:spChg>
        <pc:spChg chg="add mod">
          <ac:chgData name="Annette Diender" userId="1a58764c-6998-4d98-a2d0-9fbca477acc9" providerId="ADAL" clId="{8AE3E861-96AB-4176-8FDD-A6AB313C7CC5}" dt="2024-12-10T10:27:22.400" v="51" actId="1076"/>
          <ac:spMkLst>
            <pc:docMk/>
            <pc:sldMk cId="1444142085" sldId="270"/>
            <ac:spMk id="9" creationId="{961018AE-E7B8-58EC-61B8-68F0D50539AD}"/>
          </ac:spMkLst>
        </pc:spChg>
        <pc:spChg chg="add mod">
          <ac:chgData name="Annette Diender" userId="1a58764c-6998-4d98-a2d0-9fbca477acc9" providerId="ADAL" clId="{8AE3E861-96AB-4176-8FDD-A6AB313C7CC5}" dt="2024-12-10T10:27:22.400" v="51" actId="1076"/>
          <ac:spMkLst>
            <pc:docMk/>
            <pc:sldMk cId="1444142085" sldId="270"/>
            <ac:spMk id="10" creationId="{223409D9-2E1D-7DE9-C1F3-DFB3A12606F1}"/>
          </ac:spMkLst>
        </pc:spChg>
        <pc:picChg chg="del">
          <ac:chgData name="Annette Diender" userId="1a58764c-6998-4d98-a2d0-9fbca477acc9" providerId="ADAL" clId="{8AE3E861-96AB-4176-8FDD-A6AB313C7CC5}" dt="2024-12-10T10:27:17.635" v="49" actId="478"/>
          <ac:picMkLst>
            <pc:docMk/>
            <pc:sldMk cId="1444142085" sldId="270"/>
            <ac:picMk id="5" creationId="{BEF019D9-95CF-A662-1A7B-32E49F31987F}"/>
          </ac:picMkLst>
        </pc:picChg>
      </pc:sldChg>
      <pc:sldChg chg="addSp delSp modSp mod delAnim modAnim">
        <pc:chgData name="Annette Diender" userId="1a58764c-6998-4d98-a2d0-9fbca477acc9" providerId="ADAL" clId="{8AE3E861-96AB-4176-8FDD-A6AB313C7CC5}" dt="2024-12-10T10:27:31.210" v="54" actId="1076"/>
        <pc:sldMkLst>
          <pc:docMk/>
          <pc:sldMk cId="2898463196" sldId="271"/>
        </pc:sldMkLst>
        <pc:spChg chg="add mod">
          <ac:chgData name="Annette Diender" userId="1a58764c-6998-4d98-a2d0-9fbca477acc9" providerId="ADAL" clId="{8AE3E861-96AB-4176-8FDD-A6AB313C7CC5}" dt="2024-12-10T10:27:31.210" v="54" actId="1076"/>
          <ac:spMkLst>
            <pc:docMk/>
            <pc:sldMk cId="2898463196" sldId="271"/>
            <ac:spMk id="4" creationId="{30486FDB-D8EF-B3F9-8B31-14CCC595894F}"/>
          </ac:spMkLst>
        </pc:spChg>
        <pc:spChg chg="add mod">
          <ac:chgData name="Annette Diender" userId="1a58764c-6998-4d98-a2d0-9fbca477acc9" providerId="ADAL" clId="{8AE3E861-96AB-4176-8FDD-A6AB313C7CC5}" dt="2024-12-10T10:27:31.210" v="54" actId="1076"/>
          <ac:spMkLst>
            <pc:docMk/>
            <pc:sldMk cId="2898463196" sldId="271"/>
            <ac:spMk id="6" creationId="{3746EB30-8EF2-F9DC-F8B6-828D31FD08CD}"/>
          </ac:spMkLst>
        </pc:spChg>
        <pc:spChg chg="add mod">
          <ac:chgData name="Annette Diender" userId="1a58764c-6998-4d98-a2d0-9fbca477acc9" providerId="ADAL" clId="{8AE3E861-96AB-4176-8FDD-A6AB313C7CC5}" dt="2024-12-10T10:27:31.210" v="54" actId="1076"/>
          <ac:spMkLst>
            <pc:docMk/>
            <pc:sldMk cId="2898463196" sldId="271"/>
            <ac:spMk id="7" creationId="{ADFBBDA9-9C0F-6B08-650D-D5EBCF569F55}"/>
          </ac:spMkLst>
        </pc:spChg>
        <pc:spChg chg="add mod">
          <ac:chgData name="Annette Diender" userId="1a58764c-6998-4d98-a2d0-9fbca477acc9" providerId="ADAL" clId="{8AE3E861-96AB-4176-8FDD-A6AB313C7CC5}" dt="2024-12-10T10:27:31.210" v="54" actId="1076"/>
          <ac:spMkLst>
            <pc:docMk/>
            <pc:sldMk cId="2898463196" sldId="271"/>
            <ac:spMk id="8" creationId="{519B0595-4B89-23E5-C797-A1BFED36364C}"/>
          </ac:spMkLst>
        </pc:spChg>
        <pc:spChg chg="add mod">
          <ac:chgData name="Annette Diender" userId="1a58764c-6998-4d98-a2d0-9fbca477acc9" providerId="ADAL" clId="{8AE3E861-96AB-4176-8FDD-A6AB313C7CC5}" dt="2024-12-10T10:27:31.210" v="54" actId="1076"/>
          <ac:spMkLst>
            <pc:docMk/>
            <pc:sldMk cId="2898463196" sldId="271"/>
            <ac:spMk id="9" creationId="{5C976D53-1F94-B986-3FF9-6496FE428ED1}"/>
          </ac:spMkLst>
        </pc:spChg>
        <pc:spChg chg="add mod">
          <ac:chgData name="Annette Diender" userId="1a58764c-6998-4d98-a2d0-9fbca477acc9" providerId="ADAL" clId="{8AE3E861-96AB-4176-8FDD-A6AB313C7CC5}" dt="2024-12-10T10:27:31.210" v="54" actId="1076"/>
          <ac:spMkLst>
            <pc:docMk/>
            <pc:sldMk cId="2898463196" sldId="271"/>
            <ac:spMk id="10" creationId="{BD88BB14-8B64-39FC-7256-291511BDFAA5}"/>
          </ac:spMkLst>
        </pc:spChg>
        <pc:picChg chg="del">
          <ac:chgData name="Annette Diender" userId="1a58764c-6998-4d98-a2d0-9fbca477acc9" providerId="ADAL" clId="{8AE3E861-96AB-4176-8FDD-A6AB313C7CC5}" dt="2024-12-10T10:27:26.186" v="52" actId="478"/>
          <ac:picMkLst>
            <pc:docMk/>
            <pc:sldMk cId="2898463196" sldId="271"/>
            <ac:picMk id="5" creationId="{473CFD21-047A-9FE7-7DEC-F9500868D1C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64FA60-0C2B-E3A7-8E63-747A46ED4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36E5710-C7CC-7412-A334-A04E63F10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5E8107-9A3F-F543-3B7A-B39C321F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9F0511-1624-F0BE-22C5-47341C33D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9D7E369-3024-6E54-846F-8BE229F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543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233F45-D2EF-D68D-1E22-2EAF2262B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0EB224F-9C1C-7041-D9B4-7162EE244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928F29D-CA8F-A338-BE33-9F6AF6D64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47C434-6F0F-E77F-CCF5-D542B01C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29CE43-2A3C-FFF6-DF3B-868B6AAD4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8488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DD0D745-1335-C0E9-84DD-721EE89619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AD37297-410D-29D2-509E-0561E5B72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6AD98E-0985-3570-DD76-7A6ABC0F0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4CAA42-8998-0053-3E8B-93A5D61FB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8BE7F8-5C24-D450-DB24-901F71085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02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3D6A27-B513-71CC-1204-3A456060F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27C2FA-F0B5-BE4A-8413-339DE4DB7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3C197C-A812-A1AA-0877-7A8074F8A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856F632-5830-1D3A-5CED-080A13301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2F3B43-83A4-F0F0-194A-51EA228D2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901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4D854-BE61-8934-0074-4D1B823DC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A775D9E-7029-BBD1-7EAD-9E07BD795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194B4AF-B588-D601-11CF-4B58AE55D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FB7381A-8806-7FC8-60A5-1077BEDEA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F6D872-0021-348A-7E69-0D2642A9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117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8454A3-D555-02B2-E8AD-FF90B715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6FD84F-732E-6928-BEB0-428E6052DE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228775-8B19-9026-F955-57E185577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9940030-DC69-26DD-ED83-09A5A2F9C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3D9A2AE-3D85-BD78-3743-60D40234D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6FDB99E-C7CF-921F-F051-E3A854896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817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04A37A-C52A-421B-1944-9E7A47DE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62B7A26-D73F-5562-B083-25D8B261B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1F36E6-82D8-51CA-0985-9CF5C8EE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3F231E-6646-FE19-FF8B-27567FC6D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6EF10E1-93D7-A5B1-EF1E-95D381D4DA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D0EF3C1-CF73-9B5F-3129-CBC616F06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1862B8-F5CF-4FA4-FF0F-6073CA850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F18D985-7D7E-489D-C426-0CEE7CED1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8873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9F18CF-BD33-D6B7-DE87-DB851719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0C33961-1109-12C5-C1CB-0D65033A4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BC96D9-3E37-E519-33F7-4A640CA61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53A57EB-ECCD-4B21-25AD-2E3F034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141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19E1AFB-C797-B616-6923-7205B37C7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F56638C-F71D-E081-4A97-8D5F2499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FE793C-2D29-EC87-B602-E02FBB1C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9242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272694-B283-809F-9278-C6F9DE06C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4183FA-28D8-91CB-A52E-CEEB9BB3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15D7FEE-1AB8-4247-9108-290FA9E10B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18F4EDA-C045-559D-FD11-8381BAAB3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86E4CB-711B-84F8-436B-0F393970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6DBA989-6E7D-C884-F3CE-D780628F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680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30472A-93B8-FB71-D57F-CD18C7DB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921BED2-EE69-B429-98EE-A932012900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7F605CA-7B5E-9FAF-782B-B5C4ACFFA9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25FBE3A-C7C8-1001-3C4D-B40D7B940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D72CD79-0CAE-7952-4083-EFB4B1A37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21F5A8D-78C8-2647-C004-85DD5893F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732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07B6601-65CD-5175-8520-1D9524723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E9A91F3-181F-DDFD-251E-809D87C0C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D76D619-629C-8F3F-55B4-54782A2E8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286330-35D1-42DC-8838-0EFFA1DE6365}" type="datetimeFigureOut">
              <a:rPr lang="nl-NL" smtClean="0"/>
              <a:t>10-12-2024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C9117B5-E7BF-30B0-383D-CAAFF66285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1DB7D09-ABD7-2D70-53E2-3C6751441A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068D38-2729-45CA-9DB7-5B91E685D0D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57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3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12" Type="http://schemas.openxmlformats.org/officeDocument/2006/relationships/slide" Target="slide14.xml"/><Relationship Id="rId2" Type="http://schemas.openxmlformats.org/officeDocument/2006/relationships/slide" Target="slide2.xml"/><Relationship Id="rId16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8.xml"/><Relationship Id="rId15" Type="http://schemas.openxmlformats.org/officeDocument/2006/relationships/slide" Target="slide10.xml"/><Relationship Id="rId10" Type="http://schemas.openxmlformats.org/officeDocument/2006/relationships/slide" Target="slide16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hlinkClick r:id="rId2" action="ppaction://hlinksldjump"/>
            <a:extLst>
              <a:ext uri="{FF2B5EF4-FFF2-40B4-BE49-F238E27FC236}">
                <a16:creationId xmlns:a16="http://schemas.microsoft.com/office/drawing/2014/main" id="{FA1D2E47-E503-509F-8937-6217BDA9B918}"/>
              </a:ext>
            </a:extLst>
          </p:cNvPr>
          <p:cNvSpPr/>
          <p:nvPr/>
        </p:nvSpPr>
        <p:spPr>
          <a:xfrm>
            <a:off x="972001" y="1855963"/>
            <a:ext cx="1187669" cy="8303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>
            <a:hlinkClick r:id="rId3" action="ppaction://hlinksldjump"/>
            <a:extLst>
              <a:ext uri="{FF2B5EF4-FFF2-40B4-BE49-F238E27FC236}">
                <a16:creationId xmlns:a16="http://schemas.microsoft.com/office/drawing/2014/main" id="{6B0F014E-2329-CAEC-1FDC-71C89F2D9340}"/>
              </a:ext>
            </a:extLst>
          </p:cNvPr>
          <p:cNvSpPr/>
          <p:nvPr/>
        </p:nvSpPr>
        <p:spPr>
          <a:xfrm>
            <a:off x="2916416" y="1855963"/>
            <a:ext cx="1187669" cy="830317"/>
          </a:xfrm>
          <a:prstGeom prst="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hlinkClick r:id="rId4" action="ppaction://hlinksldjump"/>
            <a:extLst>
              <a:ext uri="{FF2B5EF4-FFF2-40B4-BE49-F238E27FC236}">
                <a16:creationId xmlns:a16="http://schemas.microsoft.com/office/drawing/2014/main" id="{4506E4A5-A172-C1E5-F217-511EA8C40FA2}"/>
              </a:ext>
            </a:extLst>
          </p:cNvPr>
          <p:cNvSpPr/>
          <p:nvPr/>
        </p:nvSpPr>
        <p:spPr>
          <a:xfrm>
            <a:off x="4860831" y="1811394"/>
            <a:ext cx="1187669" cy="830317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28470968-582E-4177-4C72-4E28A7B48152}"/>
              </a:ext>
            </a:extLst>
          </p:cNvPr>
          <p:cNvSpPr txBox="1"/>
          <p:nvPr/>
        </p:nvSpPr>
        <p:spPr>
          <a:xfrm>
            <a:off x="463138" y="486208"/>
            <a:ext cx="11245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>
                <a:latin typeface="Abadi" panose="020B0604020104020204" pitchFamily="34" charset="0"/>
              </a:rPr>
              <a:t>De grabbelton ‘Wonen, Werken &amp; Verkeer’</a:t>
            </a:r>
            <a:endParaRPr lang="nl-NL" b="1" dirty="0">
              <a:latin typeface="Abadi" panose="020B0604020104020204" pitchFamily="34" charset="0"/>
            </a:endParaRPr>
          </a:p>
        </p:txBody>
      </p:sp>
      <p:sp>
        <p:nvSpPr>
          <p:cNvPr id="10" name="Rechthoek 9">
            <a:hlinkClick r:id="rId5" action="ppaction://hlinksldjump"/>
            <a:extLst>
              <a:ext uri="{FF2B5EF4-FFF2-40B4-BE49-F238E27FC236}">
                <a16:creationId xmlns:a16="http://schemas.microsoft.com/office/drawing/2014/main" id="{1D86AC73-CB0C-D663-AFF2-685A962602AB}"/>
              </a:ext>
            </a:extLst>
          </p:cNvPr>
          <p:cNvSpPr/>
          <p:nvPr/>
        </p:nvSpPr>
        <p:spPr>
          <a:xfrm>
            <a:off x="2916416" y="3093521"/>
            <a:ext cx="1187669" cy="8303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hlinkClick r:id="rId6" action="ppaction://hlinksldjump"/>
            <a:extLst>
              <a:ext uri="{FF2B5EF4-FFF2-40B4-BE49-F238E27FC236}">
                <a16:creationId xmlns:a16="http://schemas.microsoft.com/office/drawing/2014/main" id="{2B4130A0-FD8E-0236-FC0C-D7F0866FDD12}"/>
              </a:ext>
            </a:extLst>
          </p:cNvPr>
          <p:cNvSpPr/>
          <p:nvPr/>
        </p:nvSpPr>
        <p:spPr>
          <a:xfrm>
            <a:off x="934804" y="3078643"/>
            <a:ext cx="1187669" cy="83031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>
            <a:hlinkClick r:id="rId7" action="ppaction://hlinksldjump"/>
            <a:extLst>
              <a:ext uri="{FF2B5EF4-FFF2-40B4-BE49-F238E27FC236}">
                <a16:creationId xmlns:a16="http://schemas.microsoft.com/office/drawing/2014/main" id="{04E435C0-A83D-BA41-9EB4-1998789107AF}"/>
              </a:ext>
            </a:extLst>
          </p:cNvPr>
          <p:cNvSpPr/>
          <p:nvPr/>
        </p:nvSpPr>
        <p:spPr>
          <a:xfrm>
            <a:off x="8749661" y="1727586"/>
            <a:ext cx="1187669" cy="830317"/>
          </a:xfrm>
          <a:prstGeom prst="rect">
            <a:avLst/>
          </a:prstGeom>
          <a:solidFill>
            <a:srgbClr val="9933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hlinkClick r:id="rId8" action="ppaction://hlinksldjump"/>
            <a:extLst>
              <a:ext uri="{FF2B5EF4-FFF2-40B4-BE49-F238E27FC236}">
                <a16:creationId xmlns:a16="http://schemas.microsoft.com/office/drawing/2014/main" id="{AD10F61F-4920-0398-FC8C-A805A1C073D5}"/>
              </a:ext>
            </a:extLst>
          </p:cNvPr>
          <p:cNvSpPr/>
          <p:nvPr/>
        </p:nvSpPr>
        <p:spPr>
          <a:xfrm>
            <a:off x="6805246" y="1811393"/>
            <a:ext cx="1187669" cy="830317"/>
          </a:xfrm>
          <a:prstGeom prst="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>
            <a:hlinkClick r:id="rId9" action="ppaction://hlinksldjump"/>
            <a:extLst>
              <a:ext uri="{FF2B5EF4-FFF2-40B4-BE49-F238E27FC236}">
                <a16:creationId xmlns:a16="http://schemas.microsoft.com/office/drawing/2014/main" id="{55591B9F-9DDE-BD94-C58D-D120846096F6}"/>
              </a:ext>
            </a:extLst>
          </p:cNvPr>
          <p:cNvSpPr/>
          <p:nvPr/>
        </p:nvSpPr>
        <p:spPr>
          <a:xfrm>
            <a:off x="4860830" y="3135900"/>
            <a:ext cx="1187669" cy="83031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>
            <a:hlinkClick r:id="rId10" action="ppaction://hlinksldjump"/>
            <a:extLst>
              <a:ext uri="{FF2B5EF4-FFF2-40B4-BE49-F238E27FC236}">
                <a16:creationId xmlns:a16="http://schemas.microsoft.com/office/drawing/2014/main" id="{F93EB93D-D577-6755-38A2-79FEDDE5B15D}"/>
              </a:ext>
            </a:extLst>
          </p:cNvPr>
          <p:cNvSpPr/>
          <p:nvPr/>
        </p:nvSpPr>
        <p:spPr>
          <a:xfrm>
            <a:off x="8749661" y="4558822"/>
            <a:ext cx="1187669" cy="830317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Rechthoek 15">
            <a:hlinkClick r:id="rId11" action="ppaction://hlinksldjump"/>
            <a:extLst>
              <a:ext uri="{FF2B5EF4-FFF2-40B4-BE49-F238E27FC236}">
                <a16:creationId xmlns:a16="http://schemas.microsoft.com/office/drawing/2014/main" id="{15E6B903-341F-29CB-6625-E71389AFE01F}"/>
              </a:ext>
            </a:extLst>
          </p:cNvPr>
          <p:cNvSpPr/>
          <p:nvPr/>
        </p:nvSpPr>
        <p:spPr>
          <a:xfrm>
            <a:off x="972000" y="4559714"/>
            <a:ext cx="1187669" cy="830317"/>
          </a:xfrm>
          <a:prstGeom prst="rect">
            <a:avLst/>
          </a:prstGeom>
          <a:solidFill>
            <a:srgbClr val="FF99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hlinkClick r:id="rId12" action="ppaction://hlinksldjump"/>
            <a:extLst>
              <a:ext uri="{FF2B5EF4-FFF2-40B4-BE49-F238E27FC236}">
                <a16:creationId xmlns:a16="http://schemas.microsoft.com/office/drawing/2014/main" id="{29323E27-4E92-D9BE-D78C-E48D67087D4A}"/>
              </a:ext>
            </a:extLst>
          </p:cNvPr>
          <p:cNvSpPr/>
          <p:nvPr/>
        </p:nvSpPr>
        <p:spPr>
          <a:xfrm>
            <a:off x="4860829" y="4558824"/>
            <a:ext cx="1187669" cy="83031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>
            <a:hlinkClick r:id="rId13" action="ppaction://hlinksldjump"/>
            <a:extLst>
              <a:ext uri="{FF2B5EF4-FFF2-40B4-BE49-F238E27FC236}">
                <a16:creationId xmlns:a16="http://schemas.microsoft.com/office/drawing/2014/main" id="{C67F7F03-70E3-E144-32D0-5D26A13349CF}"/>
              </a:ext>
            </a:extLst>
          </p:cNvPr>
          <p:cNvSpPr/>
          <p:nvPr/>
        </p:nvSpPr>
        <p:spPr>
          <a:xfrm>
            <a:off x="2916413" y="4558822"/>
            <a:ext cx="1187669" cy="83031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Rechthoek 18">
            <a:hlinkClick r:id="rId14" action="ppaction://hlinksldjump"/>
            <a:extLst>
              <a:ext uri="{FF2B5EF4-FFF2-40B4-BE49-F238E27FC236}">
                <a16:creationId xmlns:a16="http://schemas.microsoft.com/office/drawing/2014/main" id="{C69269E2-8C2F-B858-E262-D0BC8A54179A}"/>
              </a:ext>
            </a:extLst>
          </p:cNvPr>
          <p:cNvSpPr/>
          <p:nvPr/>
        </p:nvSpPr>
        <p:spPr>
          <a:xfrm>
            <a:off x="6805242" y="4558823"/>
            <a:ext cx="1187669" cy="830317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Rechthoek 19">
            <a:hlinkClick r:id="rId15" action="ppaction://hlinksldjump"/>
            <a:extLst>
              <a:ext uri="{FF2B5EF4-FFF2-40B4-BE49-F238E27FC236}">
                <a16:creationId xmlns:a16="http://schemas.microsoft.com/office/drawing/2014/main" id="{5CAD10EA-E1E1-0F6D-DA9E-1E5CD6AE7500}"/>
              </a:ext>
            </a:extLst>
          </p:cNvPr>
          <p:cNvSpPr/>
          <p:nvPr/>
        </p:nvSpPr>
        <p:spPr>
          <a:xfrm>
            <a:off x="6805246" y="3231043"/>
            <a:ext cx="1187669" cy="830317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Rechthoek 20">
            <a:hlinkClick r:id="rId16" action="ppaction://hlinksldjump"/>
            <a:extLst>
              <a:ext uri="{FF2B5EF4-FFF2-40B4-BE49-F238E27FC236}">
                <a16:creationId xmlns:a16="http://schemas.microsoft.com/office/drawing/2014/main" id="{2AC3F26A-DDCE-C05E-2F79-4A11BC1D7096}"/>
              </a:ext>
            </a:extLst>
          </p:cNvPr>
          <p:cNvSpPr/>
          <p:nvPr/>
        </p:nvSpPr>
        <p:spPr>
          <a:xfrm>
            <a:off x="8749661" y="3231043"/>
            <a:ext cx="1187669" cy="830317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C2F4AD8E-3936-8651-3AD7-10AD6D38D56E}"/>
              </a:ext>
            </a:extLst>
          </p:cNvPr>
          <p:cNvSpPr txBox="1"/>
          <p:nvPr/>
        </p:nvSpPr>
        <p:spPr>
          <a:xfrm>
            <a:off x="869422" y="5883327"/>
            <a:ext cx="1035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Klik op een kleur en beantwoord de vraag in </a:t>
            </a:r>
            <a:r>
              <a:rPr lang="nl-NL"/>
              <a:t>maximaal 30 </a:t>
            </a:r>
            <a:r>
              <a:rPr lang="nl-NL" dirty="0"/>
              <a:t>seconden.</a:t>
            </a:r>
          </a:p>
        </p:txBody>
      </p:sp>
    </p:spTree>
    <p:extLst>
      <p:ext uri="{BB962C8B-B14F-4D97-AF65-F5344CB8AC3E}">
        <p14:creationId xmlns:p14="http://schemas.microsoft.com/office/powerpoint/2010/main" val="42608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E8FCC-75C2-84E2-856D-5390590278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39B239-FC0F-64EA-196D-10044719A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Ken jij een gevaarlijk verkeerspunt hier in de buurt? Waarom is het gevaarlijk?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51645869-1088-D860-124C-F8F6C64F55E6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6D3CB189-77D8-0509-4403-4E6E90897A93}"/>
              </a:ext>
            </a:extLst>
          </p:cNvPr>
          <p:cNvSpPr/>
          <p:nvPr/>
        </p:nvSpPr>
        <p:spPr>
          <a:xfrm>
            <a:off x="659524" y="3784380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10E0EEA5-D9FA-7FE0-52E6-463427592602}"/>
              </a:ext>
            </a:extLst>
          </p:cNvPr>
          <p:cNvSpPr/>
          <p:nvPr/>
        </p:nvSpPr>
        <p:spPr>
          <a:xfrm>
            <a:off x="659524" y="3784380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A673B156-C2FC-18DF-DA39-7D7B5CE797A8}"/>
              </a:ext>
            </a:extLst>
          </p:cNvPr>
          <p:cNvSpPr/>
          <p:nvPr/>
        </p:nvSpPr>
        <p:spPr>
          <a:xfrm>
            <a:off x="659524" y="3784380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5B3EAAE2-4662-14FE-46EB-1B5D03509E7B}"/>
              </a:ext>
            </a:extLst>
          </p:cNvPr>
          <p:cNvSpPr/>
          <p:nvPr/>
        </p:nvSpPr>
        <p:spPr>
          <a:xfrm>
            <a:off x="659524" y="3784380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C2230FE-D20B-E636-7106-74D6F36BF115}"/>
              </a:ext>
            </a:extLst>
          </p:cNvPr>
          <p:cNvSpPr/>
          <p:nvPr/>
        </p:nvSpPr>
        <p:spPr>
          <a:xfrm>
            <a:off x="659524" y="3784380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E8C0DE5-FD72-76FD-575F-938F4129706D}"/>
              </a:ext>
            </a:extLst>
          </p:cNvPr>
          <p:cNvSpPr/>
          <p:nvPr/>
        </p:nvSpPr>
        <p:spPr>
          <a:xfrm>
            <a:off x="659524" y="3784380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589406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ABA77C-1DFD-D5F3-90C9-09E4315AF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693E48-14AF-DFF6-DE3A-784DDD97A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Denk jij dat je in de toekomst met een vliegende auto naar je werk gaat? Leg uit!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921A45C0-0B8D-ACBE-5B46-0777F385EB9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1587D91D-94D1-E3C6-21FD-79FE3D706674}"/>
              </a:ext>
            </a:extLst>
          </p:cNvPr>
          <p:cNvSpPr/>
          <p:nvPr/>
        </p:nvSpPr>
        <p:spPr>
          <a:xfrm>
            <a:off x="553732" y="3847442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8CB6A4C0-9FB0-7995-00D7-5B0C820A1712}"/>
              </a:ext>
            </a:extLst>
          </p:cNvPr>
          <p:cNvSpPr/>
          <p:nvPr/>
        </p:nvSpPr>
        <p:spPr>
          <a:xfrm>
            <a:off x="553732" y="3847442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459ED3A2-50D3-F2E9-29AF-3B76D4E92EA9}"/>
              </a:ext>
            </a:extLst>
          </p:cNvPr>
          <p:cNvSpPr/>
          <p:nvPr/>
        </p:nvSpPr>
        <p:spPr>
          <a:xfrm>
            <a:off x="553732" y="3847442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0EBEFD20-5133-E9F9-BBCE-CB238DA3D8A1}"/>
              </a:ext>
            </a:extLst>
          </p:cNvPr>
          <p:cNvSpPr/>
          <p:nvPr/>
        </p:nvSpPr>
        <p:spPr>
          <a:xfrm>
            <a:off x="553732" y="3847442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E51792C-10B4-4912-840D-CE5C8D77FB36}"/>
              </a:ext>
            </a:extLst>
          </p:cNvPr>
          <p:cNvSpPr/>
          <p:nvPr/>
        </p:nvSpPr>
        <p:spPr>
          <a:xfrm>
            <a:off x="553732" y="3847442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AC5D5127-28F3-6562-104F-5A3914CCB6E5}"/>
              </a:ext>
            </a:extLst>
          </p:cNvPr>
          <p:cNvSpPr/>
          <p:nvPr/>
        </p:nvSpPr>
        <p:spPr>
          <a:xfrm>
            <a:off x="553732" y="3847442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36448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399F8A-190B-0D74-1C29-393DF880DA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2537AA-C0BF-6A74-EDE4-CC06F6F24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we minder auto’s willen in de stad, dan moet het openbaar vervoer gratis worden. </a:t>
            </a:r>
            <a:b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 je het hiermee eens?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565B8A3-BAF3-4922-6705-D2494739C5B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9EB8125-7C00-8BB2-F2E4-870107ABB131}"/>
              </a:ext>
            </a:extLst>
          </p:cNvPr>
          <p:cNvSpPr/>
          <p:nvPr/>
        </p:nvSpPr>
        <p:spPr>
          <a:xfrm>
            <a:off x="574752" y="380540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A0DD88B-A30D-F62B-7758-DE24984223F6}"/>
              </a:ext>
            </a:extLst>
          </p:cNvPr>
          <p:cNvSpPr/>
          <p:nvPr/>
        </p:nvSpPr>
        <p:spPr>
          <a:xfrm>
            <a:off x="574752" y="380540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557D857-DDE7-4CC9-8C91-00DA3AA7EDFA}"/>
              </a:ext>
            </a:extLst>
          </p:cNvPr>
          <p:cNvSpPr/>
          <p:nvPr/>
        </p:nvSpPr>
        <p:spPr>
          <a:xfrm>
            <a:off x="574752" y="380540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A7F5D5F-9D67-668E-30C7-0FD8C5D30408}"/>
              </a:ext>
            </a:extLst>
          </p:cNvPr>
          <p:cNvSpPr/>
          <p:nvPr/>
        </p:nvSpPr>
        <p:spPr>
          <a:xfrm>
            <a:off x="574752" y="380540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3556E6EB-E23E-1B70-633F-62857EF2C2C2}"/>
              </a:ext>
            </a:extLst>
          </p:cNvPr>
          <p:cNvSpPr/>
          <p:nvPr/>
        </p:nvSpPr>
        <p:spPr>
          <a:xfrm>
            <a:off x="574752" y="380540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DEA01A4E-59DD-52E8-C3C5-FD16B44CEDF3}"/>
              </a:ext>
            </a:extLst>
          </p:cNvPr>
          <p:cNvSpPr/>
          <p:nvPr/>
        </p:nvSpPr>
        <p:spPr>
          <a:xfrm>
            <a:off x="574752" y="380540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90952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F36B3-7E18-1863-4BB4-3A350395A2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E5EAE-39C4-1D52-4AD4-09927BBE2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vind je ervan dat er veel camera’s in de stad zijn?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7679467-4459-885F-FE5B-9E92946B7853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CA64FE66-BB16-13EB-BE99-AD5DB60BBDE0}"/>
              </a:ext>
            </a:extLst>
          </p:cNvPr>
          <p:cNvSpPr/>
          <p:nvPr/>
        </p:nvSpPr>
        <p:spPr>
          <a:xfrm>
            <a:off x="659524" y="3773870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94A7438-A544-FC07-FFC7-788DE1C50E13}"/>
              </a:ext>
            </a:extLst>
          </p:cNvPr>
          <p:cNvSpPr/>
          <p:nvPr/>
        </p:nvSpPr>
        <p:spPr>
          <a:xfrm>
            <a:off x="659524" y="3773870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B0F4CA0-A1B4-0310-E2C5-2B555C681213}"/>
              </a:ext>
            </a:extLst>
          </p:cNvPr>
          <p:cNvSpPr/>
          <p:nvPr/>
        </p:nvSpPr>
        <p:spPr>
          <a:xfrm>
            <a:off x="659524" y="3773870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7629E44-94E6-0791-F9E0-FA0BFAF5D2A5}"/>
              </a:ext>
            </a:extLst>
          </p:cNvPr>
          <p:cNvSpPr/>
          <p:nvPr/>
        </p:nvSpPr>
        <p:spPr>
          <a:xfrm>
            <a:off x="659524" y="3773870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50FB9DAE-33E3-774F-8687-461FF19F6655}"/>
              </a:ext>
            </a:extLst>
          </p:cNvPr>
          <p:cNvSpPr/>
          <p:nvPr/>
        </p:nvSpPr>
        <p:spPr>
          <a:xfrm>
            <a:off x="659524" y="3773870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D5D813F9-8097-49CF-8D05-6E4CA304D3CB}"/>
              </a:ext>
            </a:extLst>
          </p:cNvPr>
          <p:cNvSpPr/>
          <p:nvPr/>
        </p:nvSpPr>
        <p:spPr>
          <a:xfrm>
            <a:off x="659524" y="3773870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22726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098365-7BB4-DA75-C52C-222AA952D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C2A45-2FFA-C065-EF7D-EF12F8EAD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zou je ervan vinden als je koelkast zelf boodschappen bestelt?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C74DC682-208B-78DB-56AE-89DF1D51C58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107B7D11-45E0-ADB3-3889-B49680B02441}"/>
              </a:ext>
            </a:extLst>
          </p:cNvPr>
          <p:cNvSpPr/>
          <p:nvPr/>
        </p:nvSpPr>
        <p:spPr>
          <a:xfrm>
            <a:off x="659524" y="3836932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B2D09E2D-74F9-9D00-ECCC-856F5807367A}"/>
              </a:ext>
            </a:extLst>
          </p:cNvPr>
          <p:cNvSpPr/>
          <p:nvPr/>
        </p:nvSpPr>
        <p:spPr>
          <a:xfrm>
            <a:off x="659524" y="3836932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36A85D9-984A-2A81-13BA-492BFEE12F97}"/>
              </a:ext>
            </a:extLst>
          </p:cNvPr>
          <p:cNvSpPr/>
          <p:nvPr/>
        </p:nvSpPr>
        <p:spPr>
          <a:xfrm>
            <a:off x="659524" y="3836932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0A285B5-0F03-7906-F56E-50843580DF7A}"/>
              </a:ext>
            </a:extLst>
          </p:cNvPr>
          <p:cNvSpPr/>
          <p:nvPr/>
        </p:nvSpPr>
        <p:spPr>
          <a:xfrm>
            <a:off x="659524" y="3836932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D5F61047-4821-57CF-EBDF-5DB59EFDFD62}"/>
              </a:ext>
            </a:extLst>
          </p:cNvPr>
          <p:cNvSpPr/>
          <p:nvPr/>
        </p:nvSpPr>
        <p:spPr>
          <a:xfrm>
            <a:off x="659524" y="3836932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4ED982AC-DD81-1520-BEBE-6254B957ADDE}"/>
              </a:ext>
            </a:extLst>
          </p:cNvPr>
          <p:cNvSpPr/>
          <p:nvPr/>
        </p:nvSpPr>
        <p:spPr>
          <a:xfrm>
            <a:off x="659524" y="3836932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2273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BC8097-0171-A9D6-2779-5C52220478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BAD8E8-865D-E999-26F2-8EB5158CB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zou je ervan vinden als de voordeur van je huis jou herkent en automatisch open gaat?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A902FC70-A3C3-2166-301F-17F4CF50F0A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530EED7F-5250-615E-9ED7-D923E9E367AB}"/>
              </a:ext>
            </a:extLst>
          </p:cNvPr>
          <p:cNvSpPr/>
          <p:nvPr/>
        </p:nvSpPr>
        <p:spPr>
          <a:xfrm>
            <a:off x="522200" y="3921014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2A8E4963-C385-3C2B-680F-C7D3BF8D6D03}"/>
              </a:ext>
            </a:extLst>
          </p:cNvPr>
          <p:cNvSpPr/>
          <p:nvPr/>
        </p:nvSpPr>
        <p:spPr>
          <a:xfrm>
            <a:off x="522200" y="3921014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8135D25F-C62C-AE25-0BC4-7E632F723B45}"/>
              </a:ext>
            </a:extLst>
          </p:cNvPr>
          <p:cNvSpPr/>
          <p:nvPr/>
        </p:nvSpPr>
        <p:spPr>
          <a:xfrm>
            <a:off x="522200" y="3921014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9237A3AC-ACEB-CB40-773E-D95D7F48E370}"/>
              </a:ext>
            </a:extLst>
          </p:cNvPr>
          <p:cNvSpPr/>
          <p:nvPr/>
        </p:nvSpPr>
        <p:spPr>
          <a:xfrm>
            <a:off x="522200" y="3921014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61018AE-E7B8-58EC-61B8-68F0D50539AD}"/>
              </a:ext>
            </a:extLst>
          </p:cNvPr>
          <p:cNvSpPr/>
          <p:nvPr/>
        </p:nvSpPr>
        <p:spPr>
          <a:xfrm>
            <a:off x="522200" y="3921014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223409D9-2E1D-7DE9-C1F3-DFB3A12606F1}"/>
              </a:ext>
            </a:extLst>
          </p:cNvPr>
          <p:cNvSpPr/>
          <p:nvPr/>
        </p:nvSpPr>
        <p:spPr>
          <a:xfrm>
            <a:off x="522200" y="3921014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44414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398642-C643-9E5C-9BD0-5AF138CAE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7763B-F41F-8556-C20D-DA6299750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zou je ervan vinden als je de verwarming automatisch omlaag gaat als jij de deur uitgaat?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74A50AE7-EEA7-5F10-3FEB-63CB2B169B8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30486FDB-D8EF-B3F9-8B31-14CCC595894F}"/>
              </a:ext>
            </a:extLst>
          </p:cNvPr>
          <p:cNvSpPr/>
          <p:nvPr/>
        </p:nvSpPr>
        <p:spPr>
          <a:xfrm>
            <a:off x="553732" y="3794891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3746EB30-8EF2-F9DC-F8B6-828D31FD08CD}"/>
              </a:ext>
            </a:extLst>
          </p:cNvPr>
          <p:cNvSpPr/>
          <p:nvPr/>
        </p:nvSpPr>
        <p:spPr>
          <a:xfrm>
            <a:off x="553732" y="3794891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ADFBBDA9-9C0F-6B08-650D-D5EBCF569F55}"/>
              </a:ext>
            </a:extLst>
          </p:cNvPr>
          <p:cNvSpPr/>
          <p:nvPr/>
        </p:nvSpPr>
        <p:spPr>
          <a:xfrm>
            <a:off x="553732" y="3794891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519B0595-4B89-23E5-C797-A1BFED36364C}"/>
              </a:ext>
            </a:extLst>
          </p:cNvPr>
          <p:cNvSpPr/>
          <p:nvPr/>
        </p:nvSpPr>
        <p:spPr>
          <a:xfrm>
            <a:off x="553732" y="3794891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5C976D53-1F94-B986-3FF9-6496FE428ED1}"/>
              </a:ext>
            </a:extLst>
          </p:cNvPr>
          <p:cNvSpPr/>
          <p:nvPr/>
        </p:nvSpPr>
        <p:spPr>
          <a:xfrm>
            <a:off x="553732" y="3794891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BD88BB14-8B64-39FC-7256-291511BDFAA5}"/>
              </a:ext>
            </a:extLst>
          </p:cNvPr>
          <p:cNvSpPr/>
          <p:nvPr/>
        </p:nvSpPr>
        <p:spPr>
          <a:xfrm>
            <a:off x="553732" y="3794891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89846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BDA17-32DE-993B-DBC8-AA17A12B5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0448" y="1195442"/>
            <a:ext cx="8962148" cy="1325563"/>
          </a:xfrm>
        </p:spPr>
        <p:txBody>
          <a:bodyPr/>
          <a:lstStyle/>
          <a:p>
            <a: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de bouw werken alleen mannen. Denk je dat dit waar is? 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4BB01CBB-511D-0312-26FB-CDA2035D6D82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778D1CAD-570E-D770-1F54-635631DEDF05}"/>
              </a:ext>
            </a:extLst>
          </p:cNvPr>
          <p:cNvSpPr/>
          <p:nvPr/>
        </p:nvSpPr>
        <p:spPr>
          <a:xfrm>
            <a:off x="942614" y="3647746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54ADDDDC-F1E4-3402-6CEB-F165E6B94225}"/>
              </a:ext>
            </a:extLst>
          </p:cNvPr>
          <p:cNvSpPr/>
          <p:nvPr/>
        </p:nvSpPr>
        <p:spPr>
          <a:xfrm>
            <a:off x="942614" y="3647746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607F9D3B-6B6D-EEE6-A20A-89C51497F4B5}"/>
              </a:ext>
            </a:extLst>
          </p:cNvPr>
          <p:cNvSpPr/>
          <p:nvPr/>
        </p:nvSpPr>
        <p:spPr>
          <a:xfrm>
            <a:off x="942614" y="3647746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373FD123-EE20-FC85-9D33-A976347FAB43}"/>
              </a:ext>
            </a:extLst>
          </p:cNvPr>
          <p:cNvSpPr/>
          <p:nvPr/>
        </p:nvSpPr>
        <p:spPr>
          <a:xfrm>
            <a:off x="942614" y="3647746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BFB28FDF-51E1-0C01-028F-219D3BFDC899}"/>
              </a:ext>
            </a:extLst>
          </p:cNvPr>
          <p:cNvSpPr/>
          <p:nvPr/>
        </p:nvSpPr>
        <p:spPr>
          <a:xfrm>
            <a:off x="942614" y="3647746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67AA8145-4898-C7FA-49ED-297A6C68564C}"/>
              </a:ext>
            </a:extLst>
          </p:cNvPr>
          <p:cNvSpPr/>
          <p:nvPr/>
        </p:nvSpPr>
        <p:spPr>
          <a:xfrm>
            <a:off x="942614" y="3647746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401391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D589B7-9DD1-1D33-9B93-143AA5EF6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2B88C3-1CA4-B1EC-54D2-1DA7DC83C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welk vervoersmiddel reis jij het liefst? </a:t>
            </a:r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dat een milieuvriendelijk vervoermiddel?</a:t>
            </a:r>
            <a:endParaRPr lang="nl-NL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0B8F33F5-097B-A95E-8AA8-4BB9AFB2D68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52F39269-097D-842B-D359-8AB87C4CFE40}"/>
              </a:ext>
            </a:extLst>
          </p:cNvPr>
          <p:cNvSpPr/>
          <p:nvPr/>
        </p:nvSpPr>
        <p:spPr>
          <a:xfrm>
            <a:off x="1079249" y="3595194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01D24357-CAB5-B2DE-5E72-2388B77CF7BF}"/>
              </a:ext>
            </a:extLst>
          </p:cNvPr>
          <p:cNvSpPr/>
          <p:nvPr/>
        </p:nvSpPr>
        <p:spPr>
          <a:xfrm>
            <a:off x="1079249" y="3595194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2CC57C1F-BCC2-15A1-9578-6AE0652BD49B}"/>
              </a:ext>
            </a:extLst>
          </p:cNvPr>
          <p:cNvSpPr/>
          <p:nvPr/>
        </p:nvSpPr>
        <p:spPr>
          <a:xfrm>
            <a:off x="1079249" y="3595194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271B5DAB-DA1D-4365-C44E-786726F8C7AC}"/>
              </a:ext>
            </a:extLst>
          </p:cNvPr>
          <p:cNvSpPr/>
          <p:nvPr/>
        </p:nvSpPr>
        <p:spPr>
          <a:xfrm>
            <a:off x="1079249" y="3595194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673B2F5C-3D57-CACF-43D5-3F3BA585AC04}"/>
              </a:ext>
            </a:extLst>
          </p:cNvPr>
          <p:cNvSpPr/>
          <p:nvPr/>
        </p:nvSpPr>
        <p:spPr>
          <a:xfrm>
            <a:off x="1079249" y="3595194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B7D9BC3E-9462-7EF4-0ED1-61ECA86D6661}"/>
              </a:ext>
            </a:extLst>
          </p:cNvPr>
          <p:cNvSpPr/>
          <p:nvPr/>
        </p:nvSpPr>
        <p:spPr>
          <a:xfrm>
            <a:off x="1079249" y="3595194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18186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D5605F-C262-B28D-82C1-71025AEAE3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6530C5-DDAD-2974-6F6F-4355605BA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Hoe zou je het vinden als ze jouw straat autovrij zouden maken?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D8B31A2F-11E1-6859-8586-EB717A42DA2F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D49C8668-1451-C7F4-C4B1-EA5C6560D131}"/>
              </a:ext>
            </a:extLst>
          </p:cNvPr>
          <p:cNvSpPr/>
          <p:nvPr/>
        </p:nvSpPr>
        <p:spPr>
          <a:xfrm>
            <a:off x="911084" y="3637235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FCB4B1B-75BA-2A33-DB5F-F10EF54BFA40}"/>
              </a:ext>
            </a:extLst>
          </p:cNvPr>
          <p:cNvSpPr/>
          <p:nvPr/>
        </p:nvSpPr>
        <p:spPr>
          <a:xfrm>
            <a:off x="911084" y="3637235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E1F1CB9-9899-0041-E90D-B1B84C45AFE0}"/>
              </a:ext>
            </a:extLst>
          </p:cNvPr>
          <p:cNvSpPr/>
          <p:nvPr/>
        </p:nvSpPr>
        <p:spPr>
          <a:xfrm>
            <a:off x="911084" y="3637235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31140C8-8545-BC1D-A762-E7D04C192B05}"/>
              </a:ext>
            </a:extLst>
          </p:cNvPr>
          <p:cNvSpPr/>
          <p:nvPr/>
        </p:nvSpPr>
        <p:spPr>
          <a:xfrm>
            <a:off x="911084" y="3637235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0CCCE6AF-A41B-AB9F-F6C8-6C3C67ABCE85}"/>
              </a:ext>
            </a:extLst>
          </p:cNvPr>
          <p:cNvSpPr/>
          <p:nvPr/>
        </p:nvSpPr>
        <p:spPr>
          <a:xfrm>
            <a:off x="911084" y="3637235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9BC529A8-3AE6-2539-FF7D-F0283DEEBF67}"/>
              </a:ext>
            </a:extLst>
          </p:cNvPr>
          <p:cNvSpPr/>
          <p:nvPr/>
        </p:nvSpPr>
        <p:spPr>
          <a:xfrm>
            <a:off x="911084" y="3637235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3940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0E2929-8814-2F8D-26D5-93324A642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60504-18D9-F157-A445-3A1E47795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zijn te weinig huizen in Rotterdam. Waar in jouw buurt is nog ruimte om meer woningen te bouwen?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CCB0E04-F9D4-FD56-18DD-DC914628B870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A49FB9E6-576B-0248-EE89-56025BE28F56}"/>
              </a:ext>
            </a:extLst>
          </p:cNvPr>
          <p:cNvSpPr/>
          <p:nvPr/>
        </p:nvSpPr>
        <p:spPr>
          <a:xfrm>
            <a:off x="659524" y="3710808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CF8239F5-813A-112A-B889-F1BFADE7067A}"/>
              </a:ext>
            </a:extLst>
          </p:cNvPr>
          <p:cNvSpPr/>
          <p:nvPr/>
        </p:nvSpPr>
        <p:spPr>
          <a:xfrm>
            <a:off x="659524" y="3710808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DF6B0534-732B-EA2D-44DE-212890F563C2}"/>
              </a:ext>
            </a:extLst>
          </p:cNvPr>
          <p:cNvSpPr/>
          <p:nvPr/>
        </p:nvSpPr>
        <p:spPr>
          <a:xfrm>
            <a:off x="659524" y="3710808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53FF7754-4512-D764-76D1-0986F30933CF}"/>
              </a:ext>
            </a:extLst>
          </p:cNvPr>
          <p:cNvSpPr/>
          <p:nvPr/>
        </p:nvSpPr>
        <p:spPr>
          <a:xfrm>
            <a:off x="659524" y="3710808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AE26BD86-46A1-405F-8E66-CDC1A9A33118}"/>
              </a:ext>
            </a:extLst>
          </p:cNvPr>
          <p:cNvSpPr/>
          <p:nvPr/>
        </p:nvSpPr>
        <p:spPr>
          <a:xfrm>
            <a:off x="659524" y="3710808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A65C811B-7790-9FFA-C1C6-78B30ECB8535}"/>
              </a:ext>
            </a:extLst>
          </p:cNvPr>
          <p:cNvSpPr/>
          <p:nvPr/>
        </p:nvSpPr>
        <p:spPr>
          <a:xfrm>
            <a:off x="659524" y="3710808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3261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7AD5C-9F85-9187-1170-8202D65B41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F050CD-E6C7-D230-4B71-00AA17EF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Zou jij in een zelfrijdende bus zonder chauffeur durven stappen? Waarom wel/niet?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8A4477B3-7AF6-DCCE-E0D7-41E681FA2211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DA2BF69B-8E7B-F346-BF47-34F2B8058A89}"/>
              </a:ext>
            </a:extLst>
          </p:cNvPr>
          <p:cNvSpPr/>
          <p:nvPr/>
        </p:nvSpPr>
        <p:spPr>
          <a:xfrm>
            <a:off x="564242" y="3921014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646D77F0-8BD7-A854-9C9E-C503A32F63FB}"/>
              </a:ext>
            </a:extLst>
          </p:cNvPr>
          <p:cNvSpPr/>
          <p:nvPr/>
        </p:nvSpPr>
        <p:spPr>
          <a:xfrm>
            <a:off x="564242" y="3921014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935691AE-27B4-1DCC-9A6D-F54AC5A6DDC1}"/>
              </a:ext>
            </a:extLst>
          </p:cNvPr>
          <p:cNvSpPr/>
          <p:nvPr/>
        </p:nvSpPr>
        <p:spPr>
          <a:xfrm>
            <a:off x="564242" y="3921014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3DF245AC-1A50-4873-84A5-279DAC8EAEEF}"/>
              </a:ext>
            </a:extLst>
          </p:cNvPr>
          <p:cNvSpPr/>
          <p:nvPr/>
        </p:nvSpPr>
        <p:spPr>
          <a:xfrm>
            <a:off x="564242" y="3921014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7F542AB1-ED45-1C26-797E-4394A85BDE0D}"/>
              </a:ext>
            </a:extLst>
          </p:cNvPr>
          <p:cNvSpPr/>
          <p:nvPr/>
        </p:nvSpPr>
        <p:spPr>
          <a:xfrm>
            <a:off x="564242" y="3921014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346FB60A-367F-E7D1-0710-781E17FF6E12}"/>
              </a:ext>
            </a:extLst>
          </p:cNvPr>
          <p:cNvSpPr/>
          <p:nvPr/>
        </p:nvSpPr>
        <p:spPr>
          <a:xfrm>
            <a:off x="564242" y="3921014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90862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F15AF0-1E30-3DA6-791A-28FFB168B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2AAA6-C713-65D5-6455-45CE65AC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/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 jij vijf beroepen opnoemen die nodig zijn om een huis te bouwen?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5786652-378F-ED5F-D1C2-F76DCBBA3AE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B652B561-EE85-5D7B-A513-309730521351}"/>
              </a:ext>
            </a:extLst>
          </p:cNvPr>
          <p:cNvSpPr/>
          <p:nvPr/>
        </p:nvSpPr>
        <p:spPr>
          <a:xfrm>
            <a:off x="659524" y="3878973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A15D2636-74EB-BCA3-1D13-CCFCCCC9B6B5}"/>
              </a:ext>
            </a:extLst>
          </p:cNvPr>
          <p:cNvSpPr/>
          <p:nvPr/>
        </p:nvSpPr>
        <p:spPr>
          <a:xfrm>
            <a:off x="659524" y="3878973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53DC2700-254E-6A09-DDA4-0E3CF8B08C3F}"/>
              </a:ext>
            </a:extLst>
          </p:cNvPr>
          <p:cNvSpPr/>
          <p:nvPr/>
        </p:nvSpPr>
        <p:spPr>
          <a:xfrm>
            <a:off x="659524" y="3878973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A0DC654A-77B6-8438-6115-4941DE7CA37C}"/>
              </a:ext>
            </a:extLst>
          </p:cNvPr>
          <p:cNvSpPr/>
          <p:nvPr/>
        </p:nvSpPr>
        <p:spPr>
          <a:xfrm>
            <a:off x="659524" y="3878973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BF7466AA-B2AB-BE7D-E72B-4855B9125617}"/>
              </a:ext>
            </a:extLst>
          </p:cNvPr>
          <p:cNvSpPr/>
          <p:nvPr/>
        </p:nvSpPr>
        <p:spPr>
          <a:xfrm>
            <a:off x="659524" y="3878973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1F61B15F-675C-F666-FF82-7038A34AE45B}"/>
              </a:ext>
            </a:extLst>
          </p:cNvPr>
          <p:cNvSpPr/>
          <p:nvPr/>
        </p:nvSpPr>
        <p:spPr>
          <a:xfrm>
            <a:off x="659524" y="3878973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10549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F5EB6-7BA4-F2A3-5A58-56BF8E4557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E17F44-38D6-7DAC-505A-DC96DDA1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jij later gaat werken, denk je dat je dan liever vanuit je eigen huis werkt, of liever op de locatie van het bedrijf?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B1686336-B0FF-6FCE-DDF7-28242884CF25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304FB268-E65B-0553-962C-7F71EA6126A7}"/>
              </a:ext>
            </a:extLst>
          </p:cNvPr>
          <p:cNvSpPr/>
          <p:nvPr/>
        </p:nvSpPr>
        <p:spPr>
          <a:xfrm>
            <a:off x="522201" y="3857953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C2CBA86D-DBBA-2C39-EF66-D84AA6733877}"/>
              </a:ext>
            </a:extLst>
          </p:cNvPr>
          <p:cNvSpPr/>
          <p:nvPr/>
        </p:nvSpPr>
        <p:spPr>
          <a:xfrm>
            <a:off x="522201" y="3857953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B83D432B-49C4-BFE1-F6B2-C293BD7E2D79}"/>
              </a:ext>
            </a:extLst>
          </p:cNvPr>
          <p:cNvSpPr/>
          <p:nvPr/>
        </p:nvSpPr>
        <p:spPr>
          <a:xfrm>
            <a:off x="522201" y="3857953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F4DB096A-698D-0B64-FAFE-0DD345C8895B}"/>
              </a:ext>
            </a:extLst>
          </p:cNvPr>
          <p:cNvSpPr/>
          <p:nvPr/>
        </p:nvSpPr>
        <p:spPr>
          <a:xfrm>
            <a:off x="522201" y="3857953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C8564E8C-8A53-A60A-42FE-6B386E185101}"/>
              </a:ext>
            </a:extLst>
          </p:cNvPr>
          <p:cNvSpPr/>
          <p:nvPr/>
        </p:nvSpPr>
        <p:spPr>
          <a:xfrm>
            <a:off x="522201" y="3857953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FA212147-C8E2-EF27-544A-9B456098B603}"/>
              </a:ext>
            </a:extLst>
          </p:cNvPr>
          <p:cNvSpPr/>
          <p:nvPr/>
        </p:nvSpPr>
        <p:spPr>
          <a:xfrm>
            <a:off x="522201" y="3857953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676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D6E586-24E3-79D3-EADB-B72C98E757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4F887C-D485-9980-0300-4B727BB02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524" y="1374118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vind jij belangrijker: meer groen of meer wegen in de stad? Leg uit!</a:t>
            </a:r>
          </a:p>
        </p:txBody>
      </p:sp>
      <p:sp>
        <p:nvSpPr>
          <p:cNvPr id="3" name="Tekstvak 2">
            <a:hlinkClick r:id="rId2" action="ppaction://hlinksldjump"/>
            <a:extLst>
              <a:ext uri="{FF2B5EF4-FFF2-40B4-BE49-F238E27FC236}">
                <a16:creationId xmlns:a16="http://schemas.microsoft.com/office/drawing/2014/main" id="{EDF343FC-E5AA-BE9C-A008-86376C0DFFD8}"/>
              </a:ext>
            </a:extLst>
          </p:cNvPr>
          <p:cNvSpPr txBox="1"/>
          <p:nvPr/>
        </p:nvSpPr>
        <p:spPr>
          <a:xfrm>
            <a:off x="9429008" y="5581403"/>
            <a:ext cx="2600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/>
              <a:t>Terug</a:t>
            </a:r>
          </a:p>
        </p:txBody>
      </p:sp>
      <p:sp>
        <p:nvSpPr>
          <p:cNvPr id="4" name="Ovaal 3">
            <a:extLst>
              <a:ext uri="{FF2B5EF4-FFF2-40B4-BE49-F238E27FC236}">
                <a16:creationId xmlns:a16="http://schemas.microsoft.com/office/drawing/2014/main" id="{129D9709-A08A-1D6D-2919-AC68A82751C6}"/>
              </a:ext>
            </a:extLst>
          </p:cNvPr>
          <p:cNvSpPr/>
          <p:nvPr/>
        </p:nvSpPr>
        <p:spPr>
          <a:xfrm>
            <a:off x="564242" y="3836932"/>
            <a:ext cx="2488298" cy="2466754"/>
          </a:xfrm>
          <a:prstGeom prst="ellipse">
            <a:avLst/>
          </a:prstGeom>
          <a:solidFill>
            <a:srgbClr val="F3EBF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5 seconden</a:t>
            </a:r>
          </a:p>
        </p:txBody>
      </p:sp>
      <p:sp>
        <p:nvSpPr>
          <p:cNvPr id="6" name="Ovaal 5">
            <a:extLst>
              <a:ext uri="{FF2B5EF4-FFF2-40B4-BE49-F238E27FC236}">
                <a16:creationId xmlns:a16="http://schemas.microsoft.com/office/drawing/2014/main" id="{94B85308-8D82-8D7F-B2BA-26EE5F5BC3B7}"/>
              </a:ext>
            </a:extLst>
          </p:cNvPr>
          <p:cNvSpPr/>
          <p:nvPr/>
        </p:nvSpPr>
        <p:spPr>
          <a:xfrm>
            <a:off x="564242" y="3836932"/>
            <a:ext cx="2488298" cy="2466754"/>
          </a:xfrm>
          <a:prstGeom prst="ellipse">
            <a:avLst/>
          </a:prstGeom>
          <a:solidFill>
            <a:srgbClr val="DAC2EC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10 seconden</a:t>
            </a:r>
          </a:p>
        </p:txBody>
      </p:sp>
      <p:sp>
        <p:nvSpPr>
          <p:cNvPr id="7" name="Ovaal 6">
            <a:extLst>
              <a:ext uri="{FF2B5EF4-FFF2-40B4-BE49-F238E27FC236}">
                <a16:creationId xmlns:a16="http://schemas.microsoft.com/office/drawing/2014/main" id="{E741D48D-B9C1-B47C-D7AD-D6E339B56064}"/>
              </a:ext>
            </a:extLst>
          </p:cNvPr>
          <p:cNvSpPr/>
          <p:nvPr/>
        </p:nvSpPr>
        <p:spPr>
          <a:xfrm>
            <a:off x="564242" y="3836932"/>
            <a:ext cx="2488298" cy="2466754"/>
          </a:xfrm>
          <a:prstGeom prst="ellipse">
            <a:avLst/>
          </a:prstGeom>
          <a:solidFill>
            <a:srgbClr val="B686D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15 seconden</a:t>
            </a:r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D967D4E1-E237-872D-EED3-73CE97E0CC10}"/>
              </a:ext>
            </a:extLst>
          </p:cNvPr>
          <p:cNvSpPr/>
          <p:nvPr/>
        </p:nvSpPr>
        <p:spPr>
          <a:xfrm>
            <a:off x="564242" y="3836932"/>
            <a:ext cx="2488298" cy="2466754"/>
          </a:xfrm>
          <a:prstGeom prst="ellipse">
            <a:avLst/>
          </a:prstGeom>
          <a:solidFill>
            <a:srgbClr val="A86ED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20 seconden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061231B-FE69-BB21-59FD-D68B6CCA2F26}"/>
              </a:ext>
            </a:extLst>
          </p:cNvPr>
          <p:cNvSpPr/>
          <p:nvPr/>
        </p:nvSpPr>
        <p:spPr>
          <a:xfrm>
            <a:off x="564242" y="3836932"/>
            <a:ext cx="2488298" cy="2466754"/>
          </a:xfrm>
          <a:prstGeom prst="ellipse">
            <a:avLst/>
          </a:prstGeom>
          <a:solidFill>
            <a:srgbClr val="8C3FC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25 seconden</a:t>
            </a:r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DEDF9CC6-6D38-2D64-E244-9A364508AE8F}"/>
              </a:ext>
            </a:extLst>
          </p:cNvPr>
          <p:cNvSpPr/>
          <p:nvPr/>
        </p:nvSpPr>
        <p:spPr>
          <a:xfrm>
            <a:off x="564242" y="3836932"/>
            <a:ext cx="2488298" cy="2466754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200" dirty="0"/>
              <a:t>30 seconden</a:t>
            </a:r>
          </a:p>
          <a:p>
            <a:pPr algn="ctr"/>
            <a:r>
              <a:rPr lang="nl-NL" sz="2200" dirty="0">
                <a:sym typeface="Wingdings" panose="05000000000000000000" pitchFamily="2" charset="2"/>
              </a:rPr>
              <a:t> k</a:t>
            </a:r>
            <a:r>
              <a:rPr lang="nl-NL" sz="2200" dirty="0"/>
              <a:t>lik hier</a:t>
            </a:r>
          </a:p>
        </p:txBody>
      </p:sp>
    </p:spTree>
    <p:extLst>
      <p:ext uri="{BB962C8B-B14F-4D97-AF65-F5344CB8AC3E}">
        <p14:creationId xmlns:p14="http://schemas.microsoft.com/office/powerpoint/2010/main" val="2539336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4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9500"/>
                            </p:stCondLst>
                            <p:childTnLst>
                              <p:par>
                                <p:cTn id="13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4" dur="4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8" dur="4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8500"/>
                            </p:stCondLst>
                            <p:childTnLst>
                              <p:par>
                                <p:cTn id="21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3000"/>
                            </p:stCondLst>
                            <p:childTnLst>
                              <p:par>
                                <p:cTn id="25" presetID="21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6" dur="4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532</Words>
  <Application>Microsoft Office PowerPoint</Application>
  <PresentationFormat>Breedbeeld</PresentationFormat>
  <Paragraphs>137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3" baseType="lpstr">
      <vt:lpstr>Abadi</vt:lpstr>
      <vt:lpstr>Aptos</vt:lpstr>
      <vt:lpstr>Aptos Display</vt:lpstr>
      <vt:lpstr>Arial</vt:lpstr>
      <vt:lpstr>Calibri</vt:lpstr>
      <vt:lpstr>Wingdings</vt:lpstr>
      <vt:lpstr>Kantoorthema</vt:lpstr>
      <vt:lpstr>PowerPoint-presentatie</vt:lpstr>
      <vt:lpstr>In de bouw werken alleen mannen. Denk je dat dit waar is? </vt:lpstr>
      <vt:lpstr>Met welk vervoersmiddel reis jij het liefst? Is dat een milieuvriendelijk vervoermiddel?</vt:lpstr>
      <vt:lpstr>Hoe zou je het vinden als ze jouw straat autovrij zouden maken?</vt:lpstr>
      <vt:lpstr>Er zijn te weinig huizen in Rotterdam. Waar in jouw buurt is nog ruimte om meer woningen te bouwen?</vt:lpstr>
      <vt:lpstr>Zou jij in een zelfrijdende bus zonder chauffeur durven stappen? Waarom wel/niet?</vt:lpstr>
      <vt:lpstr>Kan jij vijf beroepen opnoemen die nodig zijn om een huis te bouwen?</vt:lpstr>
      <vt:lpstr>Als jij later gaat werken, denk je dat je dan liever vanuit je eigen huis werkt, of liever op de locatie van het bedrijf?</vt:lpstr>
      <vt:lpstr>Wat vind jij belangrijker: meer groen of meer wegen in de stad? Leg uit!</vt:lpstr>
      <vt:lpstr>Ken jij een gevaarlijk verkeerspunt hier in de buurt? Waarom is het gevaarlijk?</vt:lpstr>
      <vt:lpstr>Denk jij dat je in de toekomst met een vliegende auto naar je werk gaat? Leg uit!</vt:lpstr>
      <vt:lpstr>Als we minder auto’s willen in de stad, dan moet het openbaar vervoer gratis worden.  Ben je het hiermee eens?</vt:lpstr>
      <vt:lpstr>Wat vind je ervan dat er veel camera’s in de stad zijn?</vt:lpstr>
      <vt:lpstr>Wat zou je ervan vinden als je koelkast zelf boodschappen bestelt?</vt:lpstr>
      <vt:lpstr>Wat zou je ervan vinden als de voordeur van je huis jou herkent en automatisch open gaat?</vt:lpstr>
      <vt:lpstr>Wat zou je ervan vinden als je de verwarming automatisch omlaag gaat als jij de deur uitgaat?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A. Diender</dc:creator>
  <cp:lastModifiedBy>A. Diender</cp:lastModifiedBy>
  <cp:revision>2</cp:revision>
  <dcterms:created xsi:type="dcterms:W3CDTF">2024-03-06T11:01:25Z</dcterms:created>
  <dcterms:modified xsi:type="dcterms:W3CDTF">2024-12-10T10:27:36Z</dcterms:modified>
</cp:coreProperties>
</file>